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E0A65E-8F9D-4CCE-8170-23E02EBEC2DE}" type="datetimeFigureOut">
              <a:rPr lang="da-DK" smtClean="0"/>
              <a:t>25-01-2013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B3118E-06D6-452D-A762-0B478FF71EC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da-DK" dirty="0" err="1" smtClean="0"/>
              <a:t>Crieff</a:t>
            </a:r>
            <a:endParaRPr lang="da-DK" dirty="0" smtClean="0"/>
          </a:p>
          <a:p>
            <a:pPr algn="r"/>
            <a:r>
              <a:rPr lang="da-DK" dirty="0" err="1" smtClean="0"/>
              <a:t>January</a:t>
            </a:r>
            <a:r>
              <a:rPr lang="da-DK" dirty="0" smtClean="0"/>
              <a:t> 2013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Jon </a:t>
            </a:r>
            <a:r>
              <a:rPr lang="da-DK" dirty="0" err="1" smtClean="0"/>
              <a:t>Paulien’s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9 </a:t>
            </a:r>
            <a:r>
              <a:rPr lang="da-DK" dirty="0" err="1" smtClean="0"/>
              <a:t>proposals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664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Paulien: </a:t>
            </a:r>
            <a:r>
              <a:rPr lang="da-DK" dirty="0" err="1" smtClean="0"/>
              <a:t>Everlasting</a:t>
            </a:r>
            <a:r>
              <a:rPr lang="da-DK" dirty="0" smtClean="0"/>
              <a:t> Gospel, </a:t>
            </a:r>
            <a:r>
              <a:rPr lang="da-DK" dirty="0" err="1" smtClean="0"/>
              <a:t>Everchanging</a:t>
            </a:r>
            <a:r>
              <a:rPr lang="da-DK" dirty="0" smtClean="0"/>
              <a:t> World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From Public to </a:t>
            </a:r>
            <a:r>
              <a:rPr lang="da-DK" dirty="0" err="1"/>
              <a:t>R</a:t>
            </a:r>
            <a:r>
              <a:rPr lang="da-DK" dirty="0" err="1" smtClean="0"/>
              <a:t>elational</a:t>
            </a:r>
            <a:r>
              <a:rPr lang="da-DK" dirty="0" smtClean="0"/>
              <a:t> </a:t>
            </a:r>
            <a:r>
              <a:rPr lang="da-DK" dirty="0" err="1" smtClean="0"/>
              <a:t>Evangelism</a:t>
            </a:r>
            <a:endParaRPr lang="da-DK" dirty="0" smtClean="0"/>
          </a:p>
          <a:p>
            <a:r>
              <a:rPr lang="da-DK" dirty="0" smtClean="0"/>
              <a:t>From Short Term to Long Term</a:t>
            </a:r>
          </a:p>
          <a:p>
            <a:r>
              <a:rPr lang="da-DK" dirty="0" smtClean="0"/>
              <a:t>From </a:t>
            </a:r>
            <a:r>
              <a:rPr lang="da-DK" dirty="0" err="1" smtClean="0"/>
              <a:t>Our</a:t>
            </a:r>
            <a:r>
              <a:rPr lang="da-DK" dirty="0" smtClean="0"/>
              <a:t> Agenda to Felt </a:t>
            </a:r>
            <a:r>
              <a:rPr lang="da-DK" dirty="0" err="1" smtClean="0"/>
              <a:t>Needs</a:t>
            </a:r>
            <a:endParaRPr lang="da-DK" dirty="0" smtClean="0"/>
          </a:p>
          <a:p>
            <a:r>
              <a:rPr lang="da-DK" dirty="0" smtClean="0"/>
              <a:t>From </a:t>
            </a:r>
            <a:r>
              <a:rPr lang="da-DK" dirty="0" err="1" smtClean="0"/>
              <a:t>Church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to </a:t>
            </a:r>
            <a:r>
              <a:rPr lang="da-DK" dirty="0" err="1" smtClean="0"/>
              <a:t>Neighbourhood</a:t>
            </a:r>
            <a:r>
              <a:rPr lang="da-DK" dirty="0" smtClean="0"/>
              <a:t> / </a:t>
            </a:r>
            <a:r>
              <a:rPr lang="da-DK" dirty="0" err="1" smtClean="0"/>
              <a:t>Workplace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evangelism</a:t>
            </a:r>
            <a:endParaRPr lang="da-DK" dirty="0" smtClean="0"/>
          </a:p>
          <a:p>
            <a:r>
              <a:rPr lang="da-DK" dirty="0" smtClean="0"/>
              <a:t>From ”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” to </a:t>
            </a:r>
            <a:r>
              <a:rPr lang="da-DK" dirty="0" err="1" smtClean="0"/>
              <a:t>multiplicity</a:t>
            </a:r>
            <a:r>
              <a:rPr lang="da-DK" dirty="0" smtClean="0"/>
              <a:t> of </a:t>
            </a:r>
            <a:r>
              <a:rPr lang="da-DK" dirty="0" err="1"/>
              <a:t>A</a:t>
            </a:r>
            <a:r>
              <a:rPr lang="da-DK" dirty="0" err="1" smtClean="0"/>
              <a:t>pproaches</a:t>
            </a:r>
            <a:endParaRPr lang="da-DK" dirty="0" smtClean="0"/>
          </a:p>
          <a:p>
            <a:r>
              <a:rPr lang="da-DK" dirty="0" smtClean="0"/>
              <a:t>From Conversion to </a:t>
            </a:r>
            <a:r>
              <a:rPr lang="da-DK" dirty="0" err="1" smtClean="0"/>
              <a:t>Process</a:t>
            </a:r>
            <a:r>
              <a:rPr lang="da-DK" dirty="0" smtClean="0"/>
              <a:t> </a:t>
            </a:r>
            <a:r>
              <a:rPr lang="da-DK" dirty="0" err="1" smtClean="0"/>
              <a:t>focus</a:t>
            </a:r>
            <a:endParaRPr lang="da-DK" dirty="0" smtClean="0"/>
          </a:p>
          <a:p>
            <a:r>
              <a:rPr lang="da-DK" dirty="0" smtClean="0"/>
              <a:t>From </a:t>
            </a:r>
            <a:r>
              <a:rPr lang="da-DK" dirty="0" err="1" smtClean="0"/>
              <a:t>Church</a:t>
            </a:r>
            <a:r>
              <a:rPr lang="da-DK" dirty="0" smtClean="0"/>
              <a:t> to </a:t>
            </a:r>
            <a:r>
              <a:rPr lang="da-DK" dirty="0" err="1" smtClean="0"/>
              <a:t>Community</a:t>
            </a:r>
            <a:endParaRPr lang="da-DK" dirty="0" smtClean="0"/>
          </a:p>
          <a:p>
            <a:r>
              <a:rPr lang="da-DK" dirty="0" smtClean="0"/>
              <a:t>From </a:t>
            </a:r>
            <a:r>
              <a:rPr lang="da-DK" dirty="0" err="1" smtClean="0"/>
              <a:t>Church</a:t>
            </a:r>
            <a:r>
              <a:rPr lang="da-DK" dirty="0" smtClean="0"/>
              <a:t> </a:t>
            </a:r>
            <a:r>
              <a:rPr lang="da-DK" dirty="0" err="1" smtClean="0"/>
              <a:t>controlled</a:t>
            </a:r>
            <a:r>
              <a:rPr lang="da-DK" dirty="0" smtClean="0"/>
              <a:t> to God </a:t>
            </a:r>
            <a:r>
              <a:rPr lang="da-DK" dirty="0" err="1" smtClean="0"/>
              <a:t>controlled</a:t>
            </a:r>
            <a:r>
              <a:rPr lang="da-DK" dirty="0" smtClean="0"/>
              <a:t>.</a:t>
            </a:r>
          </a:p>
          <a:p>
            <a:r>
              <a:rPr lang="da-DK" dirty="0" smtClean="0"/>
              <a:t>From </a:t>
            </a:r>
            <a:r>
              <a:rPr lang="da-DK" dirty="0" err="1" smtClean="0"/>
              <a:t>Exclusive</a:t>
            </a:r>
            <a:r>
              <a:rPr lang="da-DK" dirty="0" smtClean="0"/>
              <a:t> to </a:t>
            </a:r>
            <a:r>
              <a:rPr lang="da-DK" dirty="0" err="1"/>
              <a:t>I</a:t>
            </a:r>
            <a:r>
              <a:rPr lang="da-DK" dirty="0" err="1" smtClean="0"/>
              <a:t>nclusive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6155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er">
  <a:themeElements>
    <a:clrScheme name="Apot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68</Words>
  <Application>Microsoft Office PowerPoint</Application>
  <PresentationFormat>Skærmshow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Apoteker</vt:lpstr>
      <vt:lpstr>Jon Paulien’s  9 proposals</vt:lpstr>
      <vt:lpstr>Paulien: Everlasting Gospel, Everchanging World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 Paulien’s  9 proposals</dc:title>
  <dc:creator>Bjorn Ottesen</dc:creator>
  <cp:lastModifiedBy>Bjorn Ottesen</cp:lastModifiedBy>
  <cp:revision>2</cp:revision>
  <dcterms:created xsi:type="dcterms:W3CDTF">2013-01-25T22:07:26Z</dcterms:created>
  <dcterms:modified xsi:type="dcterms:W3CDTF">2013-01-25T22:14:14Z</dcterms:modified>
</cp:coreProperties>
</file>