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83" r:id="rId4"/>
    <p:sldId id="280" r:id="rId5"/>
    <p:sldId id="281" r:id="rId6"/>
    <p:sldId id="258" r:id="rId7"/>
    <p:sldId id="261" r:id="rId8"/>
    <p:sldId id="260" r:id="rId9"/>
    <p:sldId id="262" r:id="rId10"/>
    <p:sldId id="263" r:id="rId11"/>
    <p:sldId id="265" r:id="rId12"/>
    <p:sldId id="286" r:id="rId13"/>
    <p:sldId id="264" r:id="rId14"/>
    <p:sldId id="271" r:id="rId15"/>
    <p:sldId id="268" r:id="rId16"/>
    <p:sldId id="270" r:id="rId17"/>
    <p:sldId id="287" r:id="rId18"/>
    <p:sldId id="288" r:id="rId19"/>
    <p:sldId id="289" r:id="rId20"/>
    <p:sldId id="290" r:id="rId21"/>
    <p:sldId id="291" r:id="rId22"/>
    <p:sldId id="292" r:id="rId23"/>
    <p:sldId id="266" r:id="rId24"/>
    <p:sldId id="282" r:id="rId25"/>
    <p:sldId id="267" r:id="rId26"/>
    <p:sldId id="272" r:id="rId27"/>
    <p:sldId id="273" r:id="rId28"/>
    <p:sldId id="284" r:id="rId29"/>
    <p:sldId id="285" r:id="rId30"/>
    <p:sldId id="279" r:id="rId31"/>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0D0FE4C-36D8-47B0-A07A-2C5A0C7F3BF9}" type="datetimeFigureOut">
              <a:rPr lang="da-DK"/>
              <a:pPr>
                <a:defRPr/>
              </a:pPr>
              <a:t>27-01-2013</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37D91122-D6B7-4C3F-811B-E02A25CBFDB7}" type="slidenum">
              <a:rPr lang="da-DK"/>
              <a:pPr>
                <a:defRPr/>
              </a:pPr>
              <a:t>‹nr.›</a:t>
            </a:fld>
            <a:endParaRPr lang="da-DK"/>
          </a:p>
        </p:txBody>
      </p:sp>
    </p:spTree>
    <p:extLst>
      <p:ext uri="{BB962C8B-B14F-4D97-AF65-F5344CB8AC3E}">
        <p14:creationId xmlns:p14="http://schemas.microsoft.com/office/powerpoint/2010/main" val="1497865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EB5C994-BCCF-46F2-9D1C-356A7E711CDA}" type="datetimeFigureOut">
              <a:rPr lang="da-DK"/>
              <a:pPr>
                <a:defRPr/>
              </a:pPr>
              <a:t>27-01-2013</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EA3BB4E-24C1-4960-8E03-904E2BB7FC75}" type="slidenum">
              <a:rPr lang="da-DK"/>
              <a:pPr>
                <a:defRPr/>
              </a:pPr>
              <a:t>‹nr.›</a:t>
            </a:fld>
            <a:endParaRPr lang="da-DK"/>
          </a:p>
        </p:txBody>
      </p:sp>
    </p:spTree>
    <p:extLst>
      <p:ext uri="{BB962C8B-B14F-4D97-AF65-F5344CB8AC3E}">
        <p14:creationId xmlns:p14="http://schemas.microsoft.com/office/powerpoint/2010/main" val="4086322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da-DK" smtClean="0"/>
              <a:t>Klik for at redigere titeltypografi i masteren</a:t>
            </a:r>
            <a:endParaRPr lang="en-US"/>
          </a:p>
        </p:txBody>
      </p:sp>
      <p:sp>
        <p:nvSpPr>
          <p:cNvPr id="17" name="U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a-DK" smtClean="0"/>
              <a:t>Klik for at redigere undertiteltypografien i masteren</a:t>
            </a:r>
            <a:endParaRPr lang="en-US"/>
          </a:p>
        </p:txBody>
      </p:sp>
      <p:sp>
        <p:nvSpPr>
          <p:cNvPr id="4" name="Pladsholder til dato 29"/>
          <p:cNvSpPr>
            <a:spLocks noGrp="1"/>
          </p:cNvSpPr>
          <p:nvPr>
            <p:ph type="dt" sz="half" idx="10"/>
          </p:nvPr>
        </p:nvSpPr>
        <p:spPr/>
        <p:txBody>
          <a:bodyPr/>
          <a:lstStyle>
            <a:lvl1pPr>
              <a:defRPr/>
            </a:lvl1pPr>
          </a:lstStyle>
          <a:p>
            <a:pPr>
              <a:defRPr/>
            </a:pPr>
            <a:fld id="{1DCBF9C9-2AB8-45CE-93C0-1CCEF87A7535}" type="datetime1">
              <a:rPr lang="da-DK"/>
              <a:pPr>
                <a:defRPr/>
              </a:pPr>
              <a:t>27-01-2013</a:t>
            </a:fld>
            <a:endParaRPr lang="da-DK"/>
          </a:p>
        </p:txBody>
      </p:sp>
      <p:sp>
        <p:nvSpPr>
          <p:cNvPr id="5" name="Pladsholder til sidefod 18"/>
          <p:cNvSpPr>
            <a:spLocks noGrp="1"/>
          </p:cNvSpPr>
          <p:nvPr>
            <p:ph type="ftr" sz="quarter" idx="11"/>
          </p:nvPr>
        </p:nvSpPr>
        <p:spPr/>
        <p:txBody>
          <a:bodyPr/>
          <a:lstStyle>
            <a:lvl1pPr>
              <a:defRPr/>
            </a:lvl1pPr>
          </a:lstStyle>
          <a:p>
            <a:pPr>
              <a:defRPr/>
            </a:pPr>
            <a:endParaRPr lang="da-DK"/>
          </a:p>
        </p:txBody>
      </p:sp>
      <p:sp>
        <p:nvSpPr>
          <p:cNvPr id="6" name="Pladsholder til diasnummer 26"/>
          <p:cNvSpPr>
            <a:spLocks noGrp="1"/>
          </p:cNvSpPr>
          <p:nvPr>
            <p:ph type="sldNum" sz="quarter" idx="12"/>
          </p:nvPr>
        </p:nvSpPr>
        <p:spPr/>
        <p:txBody>
          <a:bodyPr/>
          <a:lstStyle>
            <a:lvl1pPr>
              <a:defRPr/>
            </a:lvl1pPr>
          </a:lstStyle>
          <a:p>
            <a:pPr>
              <a:defRPr/>
            </a:pPr>
            <a:fld id="{B63BFCAB-72D1-4489-AAD4-BDAA0D87ED54}" type="slidenum">
              <a:rPr lang="da-DK"/>
              <a:pPr>
                <a:defRPr/>
              </a:pPr>
              <a:t>‹nr.›</a:t>
            </a:fld>
            <a:endParaRPr lang="da-DK"/>
          </a:p>
        </p:txBody>
      </p:sp>
    </p:spTree>
    <p:extLst>
      <p:ext uri="{BB962C8B-B14F-4D97-AF65-F5344CB8AC3E}">
        <p14:creationId xmlns:p14="http://schemas.microsoft.com/office/powerpoint/2010/main" val="8189813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9"/>
          <p:cNvSpPr>
            <a:spLocks noGrp="1"/>
          </p:cNvSpPr>
          <p:nvPr>
            <p:ph type="dt" sz="half" idx="10"/>
          </p:nvPr>
        </p:nvSpPr>
        <p:spPr/>
        <p:txBody>
          <a:bodyPr/>
          <a:lstStyle>
            <a:lvl1pPr>
              <a:defRPr/>
            </a:lvl1pPr>
          </a:lstStyle>
          <a:p>
            <a:pPr>
              <a:defRPr/>
            </a:pPr>
            <a:fld id="{01CF6250-4D5C-44DE-A701-F3BD31471724}" type="datetime1">
              <a:rPr lang="da-DK"/>
              <a:pPr>
                <a:defRPr/>
              </a:pPr>
              <a:t>27-01-2013</a:t>
            </a:fld>
            <a:endParaRPr lang="da-DK"/>
          </a:p>
        </p:txBody>
      </p:sp>
      <p:sp>
        <p:nvSpPr>
          <p:cNvPr id="5" name="Pladsholder til sidefod 21"/>
          <p:cNvSpPr>
            <a:spLocks noGrp="1"/>
          </p:cNvSpPr>
          <p:nvPr>
            <p:ph type="ftr" sz="quarter" idx="11"/>
          </p:nvPr>
        </p:nvSpPr>
        <p:spPr/>
        <p:txBody>
          <a:bodyPr/>
          <a:lstStyle>
            <a:lvl1pPr>
              <a:defRPr/>
            </a:lvl1pPr>
          </a:lstStyle>
          <a:p>
            <a:pPr>
              <a:defRPr/>
            </a:pPr>
            <a:endParaRPr lang="da-DK"/>
          </a:p>
        </p:txBody>
      </p:sp>
      <p:sp>
        <p:nvSpPr>
          <p:cNvPr id="6" name="Pladsholder til diasnummer 17"/>
          <p:cNvSpPr>
            <a:spLocks noGrp="1"/>
          </p:cNvSpPr>
          <p:nvPr>
            <p:ph type="sldNum" sz="quarter" idx="12"/>
          </p:nvPr>
        </p:nvSpPr>
        <p:spPr/>
        <p:txBody>
          <a:bodyPr/>
          <a:lstStyle>
            <a:lvl1pPr>
              <a:defRPr/>
            </a:lvl1pPr>
          </a:lstStyle>
          <a:p>
            <a:pPr>
              <a:defRPr/>
            </a:pPr>
            <a:fld id="{0A938175-B56F-47F5-837C-EA9C75E81856}" type="slidenum">
              <a:rPr lang="da-DK"/>
              <a:pPr>
                <a:defRPr/>
              </a:pPr>
              <a:t>‹nr.›</a:t>
            </a:fld>
            <a:endParaRPr lang="da-DK"/>
          </a:p>
        </p:txBody>
      </p:sp>
    </p:spTree>
    <p:extLst>
      <p:ext uri="{BB962C8B-B14F-4D97-AF65-F5344CB8AC3E}">
        <p14:creationId xmlns:p14="http://schemas.microsoft.com/office/powerpoint/2010/main" val="52768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914401"/>
            <a:ext cx="2057400" cy="5211763"/>
          </a:xfrm>
        </p:spPr>
        <p:txBody>
          <a:bodyPr vert="eaVert"/>
          <a:lstStyle/>
          <a:p>
            <a:r>
              <a:rPr lang="da-DK" smtClean="0"/>
              <a:t>Klik for at redigere titeltypografi i masteren</a:t>
            </a:r>
            <a:endParaRPr lang="en-US"/>
          </a:p>
        </p:txBody>
      </p:sp>
      <p:sp>
        <p:nvSpPr>
          <p:cNvPr id="3" name="Pladsholder til lodret titel 2"/>
          <p:cNvSpPr>
            <a:spLocks noGrp="1"/>
          </p:cNvSpPr>
          <p:nvPr>
            <p:ph type="body" orient="vert" idx="1"/>
          </p:nvPr>
        </p:nvSpPr>
        <p:spPr>
          <a:xfrm>
            <a:off x="457200" y="914401"/>
            <a:ext cx="6019800" cy="5211763"/>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9"/>
          <p:cNvSpPr>
            <a:spLocks noGrp="1"/>
          </p:cNvSpPr>
          <p:nvPr>
            <p:ph type="dt" sz="half" idx="10"/>
          </p:nvPr>
        </p:nvSpPr>
        <p:spPr/>
        <p:txBody>
          <a:bodyPr/>
          <a:lstStyle>
            <a:lvl1pPr>
              <a:defRPr/>
            </a:lvl1pPr>
          </a:lstStyle>
          <a:p>
            <a:pPr>
              <a:defRPr/>
            </a:pPr>
            <a:fld id="{C30DEA07-0480-493A-8612-447AD36CD92F}" type="datetime1">
              <a:rPr lang="da-DK"/>
              <a:pPr>
                <a:defRPr/>
              </a:pPr>
              <a:t>27-01-2013</a:t>
            </a:fld>
            <a:endParaRPr lang="da-DK"/>
          </a:p>
        </p:txBody>
      </p:sp>
      <p:sp>
        <p:nvSpPr>
          <p:cNvPr id="5" name="Pladsholder til sidefod 21"/>
          <p:cNvSpPr>
            <a:spLocks noGrp="1"/>
          </p:cNvSpPr>
          <p:nvPr>
            <p:ph type="ftr" sz="quarter" idx="11"/>
          </p:nvPr>
        </p:nvSpPr>
        <p:spPr/>
        <p:txBody>
          <a:bodyPr/>
          <a:lstStyle>
            <a:lvl1pPr>
              <a:defRPr/>
            </a:lvl1pPr>
          </a:lstStyle>
          <a:p>
            <a:pPr>
              <a:defRPr/>
            </a:pPr>
            <a:endParaRPr lang="da-DK"/>
          </a:p>
        </p:txBody>
      </p:sp>
      <p:sp>
        <p:nvSpPr>
          <p:cNvPr id="6" name="Pladsholder til diasnummer 17"/>
          <p:cNvSpPr>
            <a:spLocks noGrp="1"/>
          </p:cNvSpPr>
          <p:nvPr>
            <p:ph type="sldNum" sz="quarter" idx="12"/>
          </p:nvPr>
        </p:nvSpPr>
        <p:spPr/>
        <p:txBody>
          <a:bodyPr/>
          <a:lstStyle>
            <a:lvl1pPr>
              <a:defRPr/>
            </a:lvl1pPr>
          </a:lstStyle>
          <a:p>
            <a:pPr>
              <a:defRPr/>
            </a:pPr>
            <a:fld id="{DC19D7A1-F8FC-446D-AF5A-081480BAC4F0}" type="slidenum">
              <a:rPr lang="da-DK"/>
              <a:pPr>
                <a:defRPr/>
              </a:pPr>
              <a:t>‹nr.›</a:t>
            </a:fld>
            <a:endParaRPr lang="da-DK"/>
          </a:p>
        </p:txBody>
      </p:sp>
    </p:spTree>
    <p:extLst>
      <p:ext uri="{BB962C8B-B14F-4D97-AF65-F5344CB8AC3E}">
        <p14:creationId xmlns:p14="http://schemas.microsoft.com/office/powerpoint/2010/main" val="210061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9"/>
          <p:cNvSpPr>
            <a:spLocks noGrp="1"/>
          </p:cNvSpPr>
          <p:nvPr>
            <p:ph type="dt" sz="half" idx="10"/>
          </p:nvPr>
        </p:nvSpPr>
        <p:spPr/>
        <p:txBody>
          <a:bodyPr/>
          <a:lstStyle>
            <a:lvl1pPr>
              <a:defRPr/>
            </a:lvl1pPr>
          </a:lstStyle>
          <a:p>
            <a:pPr>
              <a:defRPr/>
            </a:pPr>
            <a:fld id="{EF007A35-12FE-40EA-8EFF-78A3A9A2DD05}" type="datetime1">
              <a:rPr lang="da-DK"/>
              <a:pPr>
                <a:defRPr/>
              </a:pPr>
              <a:t>27-01-2013</a:t>
            </a:fld>
            <a:endParaRPr lang="da-DK"/>
          </a:p>
        </p:txBody>
      </p:sp>
      <p:sp>
        <p:nvSpPr>
          <p:cNvPr id="5" name="Pladsholder til sidefod 21"/>
          <p:cNvSpPr>
            <a:spLocks noGrp="1"/>
          </p:cNvSpPr>
          <p:nvPr>
            <p:ph type="ftr" sz="quarter" idx="11"/>
          </p:nvPr>
        </p:nvSpPr>
        <p:spPr/>
        <p:txBody>
          <a:bodyPr/>
          <a:lstStyle>
            <a:lvl1pPr>
              <a:defRPr/>
            </a:lvl1pPr>
          </a:lstStyle>
          <a:p>
            <a:pPr>
              <a:defRPr/>
            </a:pPr>
            <a:endParaRPr lang="da-DK"/>
          </a:p>
        </p:txBody>
      </p:sp>
      <p:sp>
        <p:nvSpPr>
          <p:cNvPr id="6" name="Pladsholder til diasnummer 17"/>
          <p:cNvSpPr>
            <a:spLocks noGrp="1"/>
          </p:cNvSpPr>
          <p:nvPr>
            <p:ph type="sldNum" sz="quarter" idx="12"/>
          </p:nvPr>
        </p:nvSpPr>
        <p:spPr/>
        <p:txBody>
          <a:bodyPr/>
          <a:lstStyle>
            <a:lvl1pPr>
              <a:defRPr/>
            </a:lvl1pPr>
          </a:lstStyle>
          <a:p>
            <a:pPr>
              <a:defRPr/>
            </a:pPr>
            <a:fld id="{21426766-E739-482E-A4A1-79A85323559E}" type="slidenum">
              <a:rPr lang="da-DK"/>
              <a:pPr>
                <a:defRPr/>
              </a:pPr>
              <a:t>‹nr.›</a:t>
            </a:fld>
            <a:endParaRPr lang="da-DK"/>
          </a:p>
        </p:txBody>
      </p:sp>
    </p:spTree>
    <p:extLst>
      <p:ext uri="{BB962C8B-B14F-4D97-AF65-F5344CB8AC3E}">
        <p14:creationId xmlns:p14="http://schemas.microsoft.com/office/powerpoint/2010/main" val="1834846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da-DK" smtClean="0"/>
              <a:t>Klik for at redigere titeltypografi i masteren</a:t>
            </a:r>
            <a:endParaRPr lang="en-US"/>
          </a:p>
        </p:txBody>
      </p:sp>
      <p:sp>
        <p:nvSpPr>
          <p:cNvPr id="3" name="Pladsholder til teks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71412C3B-A214-4076-9598-D8D65C68043D}" type="datetime1">
              <a:rPr lang="da-DK"/>
              <a:pPr>
                <a:defRPr/>
              </a:pPr>
              <a:t>27-01-2013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916CCADE-11B2-4C14-A53E-4B2CF0CAECDB}" type="slidenum">
              <a:rPr lang="da-DK"/>
              <a:pPr>
                <a:defRPr/>
              </a:pPr>
              <a:t>‹nr.›</a:t>
            </a:fld>
            <a:endParaRPr lang="da-DK"/>
          </a:p>
        </p:txBody>
      </p:sp>
    </p:spTree>
    <p:extLst>
      <p:ext uri="{BB962C8B-B14F-4D97-AF65-F5344CB8AC3E}">
        <p14:creationId xmlns:p14="http://schemas.microsoft.com/office/powerpoint/2010/main" val="14612098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lang="da-DK" smtClean="0"/>
              <a:t>Klik for at redigere titeltypografi i masteren</a:t>
            </a:r>
            <a:endParaRPr lang="en-US"/>
          </a:p>
        </p:txBody>
      </p:sp>
      <p:sp>
        <p:nvSpPr>
          <p:cNvPr id="3" name="Pladsholder til indhol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indhol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9"/>
          <p:cNvSpPr>
            <a:spLocks noGrp="1"/>
          </p:cNvSpPr>
          <p:nvPr>
            <p:ph type="dt" sz="half" idx="10"/>
          </p:nvPr>
        </p:nvSpPr>
        <p:spPr/>
        <p:txBody>
          <a:bodyPr/>
          <a:lstStyle>
            <a:lvl1pPr>
              <a:defRPr/>
            </a:lvl1pPr>
          </a:lstStyle>
          <a:p>
            <a:pPr>
              <a:defRPr/>
            </a:pPr>
            <a:fld id="{73CF066F-458B-48C1-844B-F8C369C41A91}" type="datetime1">
              <a:rPr lang="da-DK"/>
              <a:pPr>
                <a:defRPr/>
              </a:pPr>
              <a:t>27-01-2013</a:t>
            </a:fld>
            <a:endParaRPr lang="da-DK"/>
          </a:p>
        </p:txBody>
      </p:sp>
      <p:sp>
        <p:nvSpPr>
          <p:cNvPr id="6" name="Pladsholder til sidefod 21"/>
          <p:cNvSpPr>
            <a:spLocks noGrp="1"/>
          </p:cNvSpPr>
          <p:nvPr>
            <p:ph type="ftr" sz="quarter" idx="11"/>
          </p:nvPr>
        </p:nvSpPr>
        <p:spPr/>
        <p:txBody>
          <a:bodyPr/>
          <a:lstStyle>
            <a:lvl1pPr>
              <a:defRPr/>
            </a:lvl1pPr>
          </a:lstStyle>
          <a:p>
            <a:pPr>
              <a:defRPr/>
            </a:pPr>
            <a:endParaRPr lang="da-DK"/>
          </a:p>
        </p:txBody>
      </p:sp>
      <p:sp>
        <p:nvSpPr>
          <p:cNvPr id="7" name="Pladsholder til diasnummer 17"/>
          <p:cNvSpPr>
            <a:spLocks noGrp="1"/>
          </p:cNvSpPr>
          <p:nvPr>
            <p:ph type="sldNum" sz="quarter" idx="12"/>
          </p:nvPr>
        </p:nvSpPr>
        <p:spPr/>
        <p:txBody>
          <a:bodyPr/>
          <a:lstStyle>
            <a:lvl1pPr>
              <a:defRPr/>
            </a:lvl1pPr>
          </a:lstStyle>
          <a:p>
            <a:pPr>
              <a:defRPr/>
            </a:pPr>
            <a:fld id="{B2136441-D149-410C-96AC-F1B32A975DDE}" type="slidenum">
              <a:rPr lang="da-DK"/>
              <a:pPr>
                <a:defRPr/>
              </a:pPr>
              <a:t>‹nr.›</a:t>
            </a:fld>
            <a:endParaRPr lang="da-DK"/>
          </a:p>
        </p:txBody>
      </p:sp>
    </p:spTree>
    <p:extLst>
      <p:ext uri="{BB962C8B-B14F-4D97-AF65-F5344CB8AC3E}">
        <p14:creationId xmlns:p14="http://schemas.microsoft.com/office/powerpoint/2010/main" val="3136246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lvl1pPr>
              <a:defRPr/>
            </a:lvl1pPr>
          </a:lstStyle>
          <a:p>
            <a:r>
              <a:rPr lang="da-DK" smtClean="0"/>
              <a:t>Klik for at redigere titeltypografi i masteren</a:t>
            </a:r>
            <a:endParaRPr lang="en-US"/>
          </a:p>
        </p:txBody>
      </p:sp>
      <p:sp>
        <p:nvSpPr>
          <p:cNvPr id="3" name="Pladsholder til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da-DK" smtClean="0"/>
              <a:t>Klik for at redigere typografi i masteren</a:t>
            </a:r>
          </a:p>
        </p:txBody>
      </p:sp>
      <p:sp>
        <p:nvSpPr>
          <p:cNvPr id="4" name="Pladsholder til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da-DK" smtClean="0"/>
              <a:t>Klik for at redigere typografi i masteren</a:t>
            </a:r>
          </a:p>
        </p:txBody>
      </p:sp>
      <p:sp>
        <p:nvSpPr>
          <p:cNvPr id="5" name="Pladsholder til indhol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indhol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Pladsholder til dato 9"/>
          <p:cNvSpPr>
            <a:spLocks noGrp="1"/>
          </p:cNvSpPr>
          <p:nvPr>
            <p:ph type="dt" sz="half" idx="10"/>
          </p:nvPr>
        </p:nvSpPr>
        <p:spPr/>
        <p:txBody>
          <a:bodyPr/>
          <a:lstStyle>
            <a:lvl1pPr>
              <a:defRPr/>
            </a:lvl1pPr>
          </a:lstStyle>
          <a:p>
            <a:pPr>
              <a:defRPr/>
            </a:pPr>
            <a:fld id="{A8039AFC-4B80-4F1B-A97D-5E85AF7318B7}" type="datetime1">
              <a:rPr lang="da-DK"/>
              <a:pPr>
                <a:defRPr/>
              </a:pPr>
              <a:t>27-01-2013</a:t>
            </a:fld>
            <a:endParaRPr lang="da-DK"/>
          </a:p>
        </p:txBody>
      </p:sp>
      <p:sp>
        <p:nvSpPr>
          <p:cNvPr id="8" name="Pladsholder til sidefod 21"/>
          <p:cNvSpPr>
            <a:spLocks noGrp="1"/>
          </p:cNvSpPr>
          <p:nvPr>
            <p:ph type="ftr" sz="quarter" idx="11"/>
          </p:nvPr>
        </p:nvSpPr>
        <p:spPr/>
        <p:txBody>
          <a:bodyPr/>
          <a:lstStyle>
            <a:lvl1pPr>
              <a:defRPr/>
            </a:lvl1pPr>
          </a:lstStyle>
          <a:p>
            <a:pPr>
              <a:defRPr/>
            </a:pPr>
            <a:endParaRPr lang="da-DK"/>
          </a:p>
        </p:txBody>
      </p:sp>
      <p:sp>
        <p:nvSpPr>
          <p:cNvPr id="9" name="Pladsholder til diasnummer 17"/>
          <p:cNvSpPr>
            <a:spLocks noGrp="1"/>
          </p:cNvSpPr>
          <p:nvPr>
            <p:ph type="sldNum" sz="quarter" idx="12"/>
          </p:nvPr>
        </p:nvSpPr>
        <p:spPr/>
        <p:txBody>
          <a:bodyPr/>
          <a:lstStyle>
            <a:lvl1pPr>
              <a:defRPr/>
            </a:lvl1pPr>
          </a:lstStyle>
          <a:p>
            <a:pPr>
              <a:defRPr/>
            </a:pPr>
            <a:fld id="{F866709F-3C61-4A5F-B457-F8C743FB5ACE}" type="slidenum">
              <a:rPr lang="da-DK"/>
              <a:pPr>
                <a:defRPr/>
              </a:pPr>
              <a:t>‹nr.›</a:t>
            </a:fld>
            <a:endParaRPr lang="da-DK"/>
          </a:p>
        </p:txBody>
      </p:sp>
    </p:spTree>
    <p:extLst>
      <p:ext uri="{BB962C8B-B14F-4D97-AF65-F5344CB8AC3E}">
        <p14:creationId xmlns:p14="http://schemas.microsoft.com/office/powerpoint/2010/main" val="246232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da-DK" smtClean="0"/>
              <a:t>Klik for at redigere titeltypografi i masteren</a:t>
            </a:r>
            <a:endParaRPr lang="en-US"/>
          </a:p>
        </p:txBody>
      </p:sp>
      <p:sp>
        <p:nvSpPr>
          <p:cNvPr id="3" name="Pladsholder til dato 9"/>
          <p:cNvSpPr>
            <a:spLocks noGrp="1"/>
          </p:cNvSpPr>
          <p:nvPr>
            <p:ph type="dt" sz="half" idx="10"/>
          </p:nvPr>
        </p:nvSpPr>
        <p:spPr/>
        <p:txBody>
          <a:bodyPr/>
          <a:lstStyle>
            <a:lvl1pPr>
              <a:defRPr/>
            </a:lvl1pPr>
          </a:lstStyle>
          <a:p>
            <a:pPr>
              <a:defRPr/>
            </a:pPr>
            <a:fld id="{8C972AD2-8561-4DB1-8E95-32BA727C9DE0}" type="datetime1">
              <a:rPr lang="da-DK"/>
              <a:pPr>
                <a:defRPr/>
              </a:pPr>
              <a:t>27-01-2013</a:t>
            </a:fld>
            <a:endParaRPr lang="da-DK"/>
          </a:p>
        </p:txBody>
      </p:sp>
      <p:sp>
        <p:nvSpPr>
          <p:cNvPr id="4" name="Pladsholder til sidefod 21"/>
          <p:cNvSpPr>
            <a:spLocks noGrp="1"/>
          </p:cNvSpPr>
          <p:nvPr>
            <p:ph type="ftr" sz="quarter" idx="11"/>
          </p:nvPr>
        </p:nvSpPr>
        <p:spPr/>
        <p:txBody>
          <a:bodyPr/>
          <a:lstStyle>
            <a:lvl1pPr>
              <a:defRPr/>
            </a:lvl1pPr>
          </a:lstStyle>
          <a:p>
            <a:pPr>
              <a:defRPr/>
            </a:pPr>
            <a:endParaRPr lang="da-DK"/>
          </a:p>
        </p:txBody>
      </p:sp>
      <p:sp>
        <p:nvSpPr>
          <p:cNvPr id="5" name="Pladsholder til diasnummer 17"/>
          <p:cNvSpPr>
            <a:spLocks noGrp="1"/>
          </p:cNvSpPr>
          <p:nvPr>
            <p:ph type="sldNum" sz="quarter" idx="12"/>
          </p:nvPr>
        </p:nvSpPr>
        <p:spPr/>
        <p:txBody>
          <a:bodyPr/>
          <a:lstStyle>
            <a:lvl1pPr>
              <a:defRPr/>
            </a:lvl1pPr>
          </a:lstStyle>
          <a:p>
            <a:pPr>
              <a:defRPr/>
            </a:pPr>
            <a:fld id="{4220FC4E-E361-463D-AA6D-D036CC60B336}" type="slidenum">
              <a:rPr lang="da-DK"/>
              <a:pPr>
                <a:defRPr/>
              </a:pPr>
              <a:t>‹nr.›</a:t>
            </a:fld>
            <a:endParaRPr lang="da-DK"/>
          </a:p>
        </p:txBody>
      </p:sp>
    </p:spTree>
    <p:extLst>
      <p:ext uri="{BB962C8B-B14F-4D97-AF65-F5344CB8AC3E}">
        <p14:creationId xmlns:p14="http://schemas.microsoft.com/office/powerpoint/2010/main" val="21631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9"/>
          <p:cNvSpPr>
            <a:spLocks noGrp="1"/>
          </p:cNvSpPr>
          <p:nvPr>
            <p:ph type="dt" sz="half" idx="10"/>
          </p:nvPr>
        </p:nvSpPr>
        <p:spPr/>
        <p:txBody>
          <a:bodyPr/>
          <a:lstStyle>
            <a:lvl1pPr>
              <a:defRPr/>
            </a:lvl1pPr>
          </a:lstStyle>
          <a:p>
            <a:pPr>
              <a:defRPr/>
            </a:pPr>
            <a:fld id="{6922CC51-6AE1-48C7-B6FC-34D7EF115662}" type="datetime1">
              <a:rPr lang="da-DK"/>
              <a:pPr>
                <a:defRPr/>
              </a:pPr>
              <a:t>27-01-2013</a:t>
            </a:fld>
            <a:endParaRPr lang="da-DK"/>
          </a:p>
        </p:txBody>
      </p:sp>
      <p:sp>
        <p:nvSpPr>
          <p:cNvPr id="3" name="Pladsholder til sidefod 21"/>
          <p:cNvSpPr>
            <a:spLocks noGrp="1"/>
          </p:cNvSpPr>
          <p:nvPr>
            <p:ph type="ftr" sz="quarter" idx="11"/>
          </p:nvPr>
        </p:nvSpPr>
        <p:spPr/>
        <p:txBody>
          <a:bodyPr/>
          <a:lstStyle>
            <a:lvl1pPr>
              <a:defRPr/>
            </a:lvl1pPr>
          </a:lstStyle>
          <a:p>
            <a:pPr>
              <a:defRPr/>
            </a:pPr>
            <a:endParaRPr lang="da-DK"/>
          </a:p>
        </p:txBody>
      </p:sp>
      <p:sp>
        <p:nvSpPr>
          <p:cNvPr id="4" name="Pladsholder til diasnummer 17"/>
          <p:cNvSpPr>
            <a:spLocks noGrp="1"/>
          </p:cNvSpPr>
          <p:nvPr>
            <p:ph type="sldNum" sz="quarter" idx="12"/>
          </p:nvPr>
        </p:nvSpPr>
        <p:spPr/>
        <p:txBody>
          <a:bodyPr/>
          <a:lstStyle>
            <a:lvl1pPr>
              <a:defRPr/>
            </a:lvl1pPr>
          </a:lstStyle>
          <a:p>
            <a:pPr>
              <a:defRPr/>
            </a:pPr>
            <a:fld id="{902C1758-8E59-494C-88E0-2740C33B15A2}" type="slidenum">
              <a:rPr lang="da-DK"/>
              <a:pPr>
                <a:defRPr/>
              </a:pPr>
              <a:t>‹nr.›</a:t>
            </a:fld>
            <a:endParaRPr lang="da-DK"/>
          </a:p>
        </p:txBody>
      </p:sp>
    </p:spTree>
    <p:extLst>
      <p:ext uri="{BB962C8B-B14F-4D97-AF65-F5344CB8AC3E}">
        <p14:creationId xmlns:p14="http://schemas.microsoft.com/office/powerpoint/2010/main" val="84265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da-DK" smtClean="0"/>
              <a:t>Klik for at redigere titeltypografi i masteren</a:t>
            </a:r>
            <a:endParaRPr lang="en-US"/>
          </a:p>
        </p:txBody>
      </p:sp>
      <p:sp>
        <p:nvSpPr>
          <p:cNvPr id="3" name="Pladsholder til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da-DK" smtClean="0"/>
              <a:t>Klik for at redigere typografi i masteren</a:t>
            </a:r>
          </a:p>
        </p:txBody>
      </p:sp>
      <p:sp>
        <p:nvSpPr>
          <p:cNvPr id="4" name="Pladsholder til indhol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9"/>
          <p:cNvSpPr>
            <a:spLocks noGrp="1"/>
          </p:cNvSpPr>
          <p:nvPr>
            <p:ph type="dt" sz="half" idx="10"/>
          </p:nvPr>
        </p:nvSpPr>
        <p:spPr/>
        <p:txBody>
          <a:bodyPr/>
          <a:lstStyle>
            <a:lvl1pPr>
              <a:defRPr/>
            </a:lvl1pPr>
          </a:lstStyle>
          <a:p>
            <a:pPr>
              <a:defRPr/>
            </a:pPr>
            <a:fld id="{D379E22E-BCE2-43FB-8631-33CAAFB4C14C}" type="datetime1">
              <a:rPr lang="da-DK"/>
              <a:pPr>
                <a:defRPr/>
              </a:pPr>
              <a:t>27-01-2013</a:t>
            </a:fld>
            <a:endParaRPr lang="da-DK"/>
          </a:p>
        </p:txBody>
      </p:sp>
      <p:sp>
        <p:nvSpPr>
          <p:cNvPr id="6" name="Pladsholder til sidefod 21"/>
          <p:cNvSpPr>
            <a:spLocks noGrp="1"/>
          </p:cNvSpPr>
          <p:nvPr>
            <p:ph type="ftr" sz="quarter" idx="11"/>
          </p:nvPr>
        </p:nvSpPr>
        <p:spPr/>
        <p:txBody>
          <a:bodyPr/>
          <a:lstStyle>
            <a:lvl1pPr>
              <a:defRPr/>
            </a:lvl1pPr>
          </a:lstStyle>
          <a:p>
            <a:pPr>
              <a:defRPr/>
            </a:pPr>
            <a:endParaRPr lang="da-DK"/>
          </a:p>
        </p:txBody>
      </p:sp>
      <p:sp>
        <p:nvSpPr>
          <p:cNvPr id="7" name="Pladsholder til diasnummer 17"/>
          <p:cNvSpPr>
            <a:spLocks noGrp="1"/>
          </p:cNvSpPr>
          <p:nvPr>
            <p:ph type="sldNum" sz="quarter" idx="12"/>
          </p:nvPr>
        </p:nvSpPr>
        <p:spPr/>
        <p:txBody>
          <a:bodyPr/>
          <a:lstStyle>
            <a:lvl1pPr>
              <a:defRPr/>
            </a:lvl1pPr>
          </a:lstStyle>
          <a:p>
            <a:pPr>
              <a:defRPr/>
            </a:pPr>
            <a:fld id="{C0190A00-B094-45C0-A8ED-A38F0FF9693B}" type="slidenum">
              <a:rPr lang="da-DK"/>
              <a:pPr>
                <a:defRPr/>
              </a:pPr>
              <a:t>‹nr.›</a:t>
            </a:fld>
            <a:endParaRPr lang="da-DK"/>
          </a:p>
        </p:txBody>
      </p:sp>
    </p:spTree>
    <p:extLst>
      <p:ext uri="{BB962C8B-B14F-4D97-AF65-F5344CB8AC3E}">
        <p14:creationId xmlns:p14="http://schemas.microsoft.com/office/powerpoint/2010/main" val="229182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5" name="Rektangel med enkelt afklippet og afrundet hjørn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tvinklet trekant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Kombinationstegning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Kombinationstegning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el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da-DK" smtClean="0"/>
              <a:t>Klik for at redigere titeltypografi i masteren</a:t>
            </a:r>
            <a:endParaRPr lang="en-US"/>
          </a:p>
        </p:txBody>
      </p:sp>
      <p:sp>
        <p:nvSpPr>
          <p:cNvPr id="4" name="Pladsholder til teks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da-DK" smtClean="0"/>
              <a:t>Klik for at redigere typografi i masteren</a:t>
            </a:r>
          </a:p>
        </p:txBody>
      </p:sp>
      <p:sp>
        <p:nvSpPr>
          <p:cNvPr id="3" name="Pladsholder til billed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da-DK" noProof="0" smtClean="0"/>
              <a:t>Klik på ikonet for at tilføje et billede</a:t>
            </a:r>
            <a:endParaRPr lang="en-US" noProof="0" dirty="0"/>
          </a:p>
        </p:txBody>
      </p:sp>
      <p:sp>
        <p:nvSpPr>
          <p:cNvPr id="9" name="Pladsholder til dato 4"/>
          <p:cNvSpPr>
            <a:spLocks noGrp="1"/>
          </p:cNvSpPr>
          <p:nvPr>
            <p:ph type="dt" sz="half" idx="10"/>
          </p:nvPr>
        </p:nvSpPr>
        <p:spPr/>
        <p:txBody>
          <a:bodyPr/>
          <a:lstStyle>
            <a:lvl1pPr>
              <a:defRPr/>
            </a:lvl1pPr>
          </a:lstStyle>
          <a:p>
            <a:pPr>
              <a:defRPr/>
            </a:pPr>
            <a:fld id="{A60BDC50-3459-4F7B-AA5C-82C4CB862E8E}" type="datetime1">
              <a:rPr lang="da-DK"/>
              <a:pPr>
                <a:defRPr/>
              </a:pPr>
              <a:t>27-01-2013</a:t>
            </a:fld>
            <a:endParaRPr lang="da-DK"/>
          </a:p>
        </p:txBody>
      </p:sp>
      <p:sp>
        <p:nvSpPr>
          <p:cNvPr id="10" name="Pladsholder til sidefod 5"/>
          <p:cNvSpPr>
            <a:spLocks noGrp="1"/>
          </p:cNvSpPr>
          <p:nvPr>
            <p:ph type="ftr" sz="quarter" idx="11"/>
          </p:nvPr>
        </p:nvSpPr>
        <p:spPr/>
        <p:txBody>
          <a:bodyPr/>
          <a:lstStyle>
            <a:lvl1pPr>
              <a:defRPr/>
            </a:lvl1pPr>
          </a:lstStyle>
          <a:p>
            <a:pPr>
              <a:defRPr/>
            </a:pPr>
            <a:endParaRPr lang="da-DK"/>
          </a:p>
        </p:txBody>
      </p:sp>
      <p:sp>
        <p:nvSpPr>
          <p:cNvPr id="11" name="Pladsholder til diasnummer 6"/>
          <p:cNvSpPr>
            <a:spLocks noGrp="1"/>
          </p:cNvSpPr>
          <p:nvPr>
            <p:ph type="sldNum" sz="quarter" idx="12"/>
          </p:nvPr>
        </p:nvSpPr>
        <p:spPr>
          <a:xfrm>
            <a:off x="8077200" y="6356350"/>
            <a:ext cx="609600" cy="365125"/>
          </a:xfrm>
        </p:spPr>
        <p:txBody>
          <a:bodyPr/>
          <a:lstStyle>
            <a:lvl1pPr>
              <a:defRPr/>
            </a:lvl1pPr>
          </a:lstStyle>
          <a:p>
            <a:pPr>
              <a:defRPr/>
            </a:pPr>
            <a:fld id="{98D8E5EB-7B83-4C10-9948-494FB42C475D}" type="slidenum">
              <a:rPr lang="da-DK"/>
              <a:pPr>
                <a:defRPr/>
              </a:pPr>
              <a:t>‹nr.›</a:t>
            </a:fld>
            <a:endParaRPr lang="da-DK"/>
          </a:p>
        </p:txBody>
      </p:sp>
    </p:spTree>
    <p:extLst>
      <p:ext uri="{BB962C8B-B14F-4D97-AF65-F5344CB8AC3E}">
        <p14:creationId xmlns:p14="http://schemas.microsoft.com/office/powerpoint/2010/main" val="1359067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Kombinationstegning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Kombinationstegning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Pladsholder til titel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da-DK" smtClean="0"/>
              <a:t>Klik for at redigere titeltypografi i masteren</a:t>
            </a:r>
            <a:endParaRPr lang="en-US" smtClean="0"/>
          </a:p>
        </p:txBody>
      </p:sp>
      <p:sp>
        <p:nvSpPr>
          <p:cNvPr id="1029" name="Pladsholder til tekst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smtClean="0"/>
          </a:p>
        </p:txBody>
      </p:sp>
      <p:sp>
        <p:nvSpPr>
          <p:cNvPr id="10" name="Pladsholder til dato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5A5F04F8-05E6-4F17-ABF4-B1B369FB8072}" type="datetime1">
              <a:rPr lang="da-DK"/>
              <a:pPr>
                <a:defRPr/>
              </a:pPr>
              <a:t>27-01-2013</a:t>
            </a:fld>
            <a:endParaRPr lang="da-DK"/>
          </a:p>
        </p:txBody>
      </p:sp>
      <p:sp>
        <p:nvSpPr>
          <p:cNvPr id="22" name="Pladsholder til sidefod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da-DK"/>
          </a:p>
        </p:txBody>
      </p:sp>
      <p:sp>
        <p:nvSpPr>
          <p:cNvPr id="18" name="Pladsholder til dias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7DC8954-3BC5-4F46-8C77-B4950480B56B}" type="slidenum">
              <a:rPr lang="da-DK"/>
              <a:pPr>
                <a:defRPr/>
              </a:pPr>
              <a:t>‹nr.›</a:t>
            </a:fld>
            <a:endParaRPr lang="da-DK"/>
          </a:p>
        </p:txBody>
      </p:sp>
      <p:grpSp>
        <p:nvGrpSpPr>
          <p:cNvPr id="1033" name="Gruppe 1"/>
          <p:cNvGrpSpPr>
            <a:grpSpLocks/>
          </p:cNvGrpSpPr>
          <p:nvPr/>
        </p:nvGrpSpPr>
        <p:grpSpPr bwMode="auto">
          <a:xfrm>
            <a:off x="-19050" y="203200"/>
            <a:ext cx="9180513" cy="647700"/>
            <a:chOff x="-19045" y="216550"/>
            <a:chExt cx="9180548" cy="649224"/>
          </a:xfrm>
        </p:grpSpPr>
        <p:sp>
          <p:nvSpPr>
            <p:cNvPr id="12" name="Kombinationstegnin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Kombinationstegnin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39" r:id="rId1"/>
    <p:sldLayoutId id="2147483731" r:id="rId2"/>
    <p:sldLayoutId id="2147483740" r:id="rId3"/>
    <p:sldLayoutId id="2147483732" r:id="rId4"/>
    <p:sldLayoutId id="2147483733" r:id="rId5"/>
    <p:sldLayoutId id="2147483734" r:id="rId6"/>
    <p:sldLayoutId id="2147483735" r:id="rId7"/>
    <p:sldLayoutId id="2147483736" r:id="rId8"/>
    <p:sldLayoutId id="2147483741" r:id="rId9"/>
    <p:sldLayoutId id="2147483737" r:id="rId10"/>
    <p:sldLayoutId id="2147483738"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2808312"/>
          </a:xfrm>
          <a:ln>
            <a:miter lim="800000"/>
            <a:headEnd/>
            <a:tailEnd/>
          </a:ln>
        </p:spPr>
        <p:txBody>
          <a:bodyPr>
            <a:normAutofit/>
          </a:bodyPr>
          <a:lstStyle/>
          <a:p>
            <a:pPr algn="l" eaLnBrk="1" fontAlgn="auto" hangingPunct="1">
              <a:spcAft>
                <a:spcPts val="0"/>
              </a:spcAft>
              <a:defRPr/>
            </a:pPr>
            <a:r>
              <a:rPr lang="da-DK" i="1" dirty="0" smtClean="0"/>
              <a:t>The Christian </a:t>
            </a:r>
            <a:r>
              <a:rPr lang="da-DK" i="1" smtClean="0"/>
              <a:t>leader</a:t>
            </a:r>
            <a:r>
              <a:rPr lang="da-DK" sz="3600" i="1" dirty="0" smtClean="0"/>
              <a:t/>
            </a:r>
            <a:br>
              <a:rPr lang="da-DK" sz="3600" i="1" dirty="0" smtClean="0"/>
            </a:br>
            <a:r>
              <a:rPr lang="da-DK" sz="3600" i="1" dirty="0" smtClean="0"/>
              <a:t>- </a:t>
            </a:r>
            <a:r>
              <a:rPr lang="da-DK" sz="3600" i="1" dirty="0" err="1" smtClean="0"/>
              <a:t>about</a:t>
            </a:r>
            <a:r>
              <a:rPr lang="da-DK" sz="3600" i="1" dirty="0" smtClean="0"/>
              <a:t> </a:t>
            </a:r>
            <a:r>
              <a:rPr lang="da-DK" sz="3600" i="1" dirty="0" smtClean="0"/>
              <a:t>the </a:t>
            </a:r>
            <a:r>
              <a:rPr lang="da-DK" sz="3600" i="1" dirty="0" err="1" smtClean="0"/>
              <a:t>headship</a:t>
            </a:r>
            <a:r>
              <a:rPr lang="da-DK" sz="3600" i="1" dirty="0" smtClean="0"/>
              <a:t> of </a:t>
            </a:r>
            <a:r>
              <a:rPr lang="da-DK" sz="3600" i="1" dirty="0" err="1" smtClean="0"/>
              <a:t>Christ</a:t>
            </a:r>
            <a:r>
              <a:rPr lang="da-DK" sz="3600" i="1" dirty="0" smtClean="0"/>
              <a:t> and human </a:t>
            </a:r>
            <a:r>
              <a:rPr lang="da-DK" sz="3600" i="1" dirty="0" err="1" smtClean="0"/>
              <a:t>leadership</a:t>
            </a:r>
            <a:r>
              <a:rPr lang="da-DK" sz="3600" i="1" dirty="0" smtClean="0"/>
              <a:t> in the church</a:t>
            </a:r>
            <a:endParaRPr lang="da-DK" dirty="0"/>
          </a:p>
        </p:txBody>
      </p:sp>
      <p:sp>
        <p:nvSpPr>
          <p:cNvPr id="5123" name="Undertitel 2"/>
          <p:cNvSpPr>
            <a:spLocks noGrp="1"/>
          </p:cNvSpPr>
          <p:nvPr>
            <p:ph type="subTitle" idx="1"/>
          </p:nvPr>
        </p:nvSpPr>
        <p:spPr>
          <a:xfrm>
            <a:off x="500063" y="4572000"/>
            <a:ext cx="7854950" cy="1881336"/>
          </a:xfrm>
        </p:spPr>
        <p:txBody>
          <a:bodyPr/>
          <a:lstStyle/>
          <a:p>
            <a:pPr marR="0" eaLnBrk="1" hangingPunct="1">
              <a:lnSpc>
                <a:spcPct val="90000"/>
              </a:lnSpc>
            </a:pPr>
            <a:r>
              <a:rPr lang="da-DK" sz="3600" dirty="0" err="1" smtClean="0"/>
              <a:t>Crieff</a:t>
            </a:r>
            <a:endParaRPr lang="da-DK" sz="3600" dirty="0" smtClean="0"/>
          </a:p>
          <a:p>
            <a:pPr marR="0" eaLnBrk="1" hangingPunct="1">
              <a:lnSpc>
                <a:spcPct val="90000"/>
              </a:lnSpc>
            </a:pPr>
            <a:r>
              <a:rPr lang="da-DK" sz="3600" dirty="0" err="1" smtClean="0"/>
              <a:t>January</a:t>
            </a:r>
            <a:r>
              <a:rPr lang="da-DK" sz="3600" smtClean="0"/>
              <a:t> 2013</a:t>
            </a:r>
            <a:endParaRPr lang="da-DK" sz="3600" dirty="0" smtClean="0"/>
          </a:p>
        </p:txBody>
      </p:sp>
      <p:sp>
        <p:nvSpPr>
          <p:cNvPr id="4" name="Pladsholder til diasnummer 3"/>
          <p:cNvSpPr>
            <a:spLocks noGrp="1"/>
          </p:cNvSpPr>
          <p:nvPr>
            <p:ph type="sldNum" sz="quarter" idx="12"/>
          </p:nvPr>
        </p:nvSpPr>
        <p:spPr/>
        <p:txBody>
          <a:bodyPr/>
          <a:lstStyle/>
          <a:p>
            <a:pPr>
              <a:defRPr/>
            </a:pPr>
            <a:fld id="{97B89DBD-8733-4878-B944-41774AA04386}" type="slidenum">
              <a:rPr lang="da-DK"/>
              <a:pPr>
                <a:defRPr/>
              </a:pPr>
              <a:t>1</a:t>
            </a:fld>
            <a:endParaRPr lang="da-D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071563"/>
            <a:ext cx="8229600" cy="5253037"/>
          </a:xfrm>
        </p:spPr>
        <p:txBody>
          <a:bodyPr>
            <a:normAutofit fontScale="85000" lnSpcReduction="10000"/>
          </a:bodyPr>
          <a:lstStyle/>
          <a:p>
            <a:pPr marL="274320" indent="-274320" eaLnBrk="1" fontAlgn="auto" hangingPunct="1">
              <a:spcAft>
                <a:spcPts val="0"/>
              </a:spcAft>
              <a:buClr>
                <a:schemeClr val="accent3"/>
              </a:buClr>
              <a:buFont typeface="Wingdings 2"/>
              <a:buChar char=""/>
              <a:defRPr/>
            </a:pPr>
            <a:r>
              <a:rPr lang="en-GB" dirty="0" smtClean="0"/>
              <a:t>At times, </a:t>
            </a:r>
            <a:r>
              <a:rPr lang="en-GB" u="sng" dirty="0" smtClean="0"/>
              <a:t>when a small group of men </a:t>
            </a:r>
            <a:r>
              <a:rPr lang="en-GB" dirty="0" smtClean="0"/>
              <a:t>entrusted with the general management of the work have</a:t>
            </a:r>
            <a:r>
              <a:rPr lang="en-GB" u="sng" dirty="0" smtClean="0"/>
              <a:t>, in the name of the General Conference, sought to carry out unwise plans and to restrict God's work, I have said that I could no longer regard the voice of the General Conference, represented by these few men, as the voice of God</a:t>
            </a:r>
            <a:r>
              <a:rPr lang="en-GB" dirty="0" smtClean="0"/>
              <a:t>. But this is not saying that the decisions of a General Conference composed of an assembly of duly appointed, representative men from all parts of the field should not be respected. </a:t>
            </a:r>
            <a:r>
              <a:rPr lang="en-GB" u="sng" dirty="0" smtClean="0"/>
              <a:t>God has ordained that the representatives of His church from all parts of the earth, when assembled in a General Conference, shall have authority. </a:t>
            </a:r>
            <a:r>
              <a:rPr lang="en-GB" dirty="0" smtClean="0"/>
              <a:t>The error that some are in danger of committing is in giving to the mind and judgment of one man, or of a small group of men, the full measure of authority and influence that God has vested in His church in the judgment and voice of the General Conference assembled to plan for the prosperity and advancement of His work.  </a:t>
            </a:r>
            <a:r>
              <a:rPr lang="da-DK" dirty="0" smtClean="0"/>
              <a:t>{9T 260.2}</a:t>
            </a:r>
            <a:endParaRPr lang="da-DK" dirty="0"/>
          </a:p>
        </p:txBody>
      </p:sp>
      <p:sp>
        <p:nvSpPr>
          <p:cNvPr id="4" name="Pladsholder til diasnummer 3"/>
          <p:cNvSpPr>
            <a:spLocks noGrp="1"/>
          </p:cNvSpPr>
          <p:nvPr>
            <p:ph type="sldNum" sz="quarter" idx="12"/>
          </p:nvPr>
        </p:nvSpPr>
        <p:spPr/>
        <p:txBody>
          <a:bodyPr/>
          <a:lstStyle/>
          <a:p>
            <a:pPr>
              <a:defRPr/>
            </a:pPr>
            <a:fld id="{93EC5055-CE50-4883-969D-BB82E90DAA7A}" type="slidenum">
              <a:rPr lang="da-DK"/>
              <a:pPr>
                <a:defRPr/>
              </a:pPr>
              <a:t>10</a:t>
            </a:fld>
            <a:endParaRPr lang="da-DK"/>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eaLnBrk="1" hangingPunct="1"/>
            <a:r>
              <a:rPr lang="da-DK" dirty="0" smtClean="0"/>
              <a:t>The </a:t>
            </a:r>
            <a:r>
              <a:rPr lang="da-DK" dirty="0" err="1" smtClean="0"/>
              <a:t>leaders</a:t>
            </a:r>
            <a:r>
              <a:rPr lang="da-DK" dirty="0" smtClean="0"/>
              <a:t>’ </a:t>
            </a:r>
            <a:r>
              <a:rPr lang="da-DK" dirty="0" err="1" smtClean="0"/>
              <a:t>place</a:t>
            </a:r>
            <a:r>
              <a:rPr lang="da-DK" dirty="0" smtClean="0"/>
              <a:t> and </a:t>
            </a:r>
            <a:r>
              <a:rPr lang="da-DK" dirty="0" err="1" smtClean="0"/>
              <a:t>function</a:t>
            </a:r>
            <a:endParaRPr lang="da-DK" dirty="0" smtClean="0"/>
          </a:p>
        </p:txBody>
      </p:sp>
      <p:sp>
        <p:nvSpPr>
          <p:cNvPr id="13315" name="Pladsholder til indhold 2"/>
          <p:cNvSpPr>
            <a:spLocks noGrp="1"/>
          </p:cNvSpPr>
          <p:nvPr>
            <p:ph idx="1"/>
          </p:nvPr>
        </p:nvSpPr>
        <p:spPr/>
        <p:txBody>
          <a:bodyPr/>
          <a:lstStyle/>
          <a:p>
            <a:pPr eaLnBrk="1" hangingPunct="1"/>
            <a:r>
              <a:rPr lang="da-DK" dirty="0" err="1" smtClean="0"/>
              <a:t>Important</a:t>
            </a:r>
            <a:r>
              <a:rPr lang="da-DK" dirty="0" smtClean="0"/>
              <a:t> </a:t>
            </a:r>
            <a:r>
              <a:rPr lang="da-DK" dirty="0" err="1" smtClean="0"/>
              <a:t>biblical</a:t>
            </a:r>
            <a:r>
              <a:rPr lang="da-DK" dirty="0" smtClean="0"/>
              <a:t> </a:t>
            </a:r>
            <a:r>
              <a:rPr lang="da-DK" dirty="0" err="1" smtClean="0"/>
              <a:t>texts</a:t>
            </a:r>
            <a:r>
              <a:rPr lang="da-DK" dirty="0" smtClean="0"/>
              <a:t> </a:t>
            </a:r>
            <a:r>
              <a:rPr lang="da-DK" dirty="0" err="1" smtClean="0"/>
              <a:t>about</a:t>
            </a:r>
            <a:r>
              <a:rPr lang="da-DK" dirty="0" smtClean="0"/>
              <a:t> </a:t>
            </a:r>
            <a:r>
              <a:rPr lang="da-DK" dirty="0" err="1" smtClean="0"/>
              <a:t>leaders</a:t>
            </a:r>
            <a:r>
              <a:rPr lang="da-DK" dirty="0" smtClean="0"/>
              <a:t>:</a:t>
            </a:r>
            <a:endParaRPr lang="da-DK" i="1" dirty="0" smtClean="0"/>
          </a:p>
          <a:p>
            <a:pPr lvl="1" eaLnBrk="1" hangingPunct="1"/>
            <a:r>
              <a:rPr lang="da-DK" dirty="0" err="1" smtClean="0"/>
              <a:t>Eph</a:t>
            </a:r>
            <a:r>
              <a:rPr lang="da-DK" dirty="0" smtClean="0"/>
              <a:t>. 4,11-13</a:t>
            </a:r>
          </a:p>
          <a:p>
            <a:pPr lvl="1" eaLnBrk="1" hangingPunct="1"/>
            <a:r>
              <a:rPr lang="da-DK" dirty="0" smtClean="0"/>
              <a:t>1 </a:t>
            </a:r>
            <a:r>
              <a:rPr lang="da-DK" dirty="0" err="1" smtClean="0"/>
              <a:t>Cor</a:t>
            </a:r>
            <a:r>
              <a:rPr lang="da-DK" dirty="0" smtClean="0"/>
              <a:t> 12,28</a:t>
            </a:r>
          </a:p>
          <a:p>
            <a:pPr lvl="1" eaLnBrk="1" hangingPunct="1"/>
            <a:r>
              <a:rPr lang="da-DK" dirty="0" smtClean="0"/>
              <a:t>1 </a:t>
            </a:r>
            <a:r>
              <a:rPr lang="da-DK" dirty="0" err="1" smtClean="0"/>
              <a:t>Thess</a:t>
            </a:r>
            <a:r>
              <a:rPr lang="da-DK" dirty="0" smtClean="0"/>
              <a:t>. 5,12-13</a:t>
            </a:r>
          </a:p>
          <a:p>
            <a:pPr lvl="1" eaLnBrk="1" hangingPunct="1"/>
            <a:r>
              <a:rPr lang="da-DK" dirty="0" err="1" smtClean="0"/>
              <a:t>Hebr</a:t>
            </a:r>
            <a:r>
              <a:rPr lang="da-DK" dirty="0" smtClean="0"/>
              <a:t>. 13,17</a:t>
            </a:r>
          </a:p>
          <a:p>
            <a:pPr lvl="1" eaLnBrk="1" hangingPunct="1"/>
            <a:r>
              <a:rPr lang="da-DK" dirty="0" smtClean="0"/>
              <a:t>1 Pet. 5,1-3</a:t>
            </a:r>
          </a:p>
        </p:txBody>
      </p:sp>
      <p:sp>
        <p:nvSpPr>
          <p:cNvPr id="4" name="Pladsholder til diasnummer 3"/>
          <p:cNvSpPr>
            <a:spLocks noGrp="1"/>
          </p:cNvSpPr>
          <p:nvPr>
            <p:ph type="sldNum" sz="quarter" idx="12"/>
          </p:nvPr>
        </p:nvSpPr>
        <p:spPr/>
        <p:txBody>
          <a:bodyPr/>
          <a:lstStyle/>
          <a:p>
            <a:pPr>
              <a:defRPr/>
            </a:pPr>
            <a:fld id="{1FF7637A-9DE1-4DA5-BD9E-FBA328F636F3}" type="slidenum">
              <a:rPr lang="da-DK"/>
              <a:pPr>
                <a:defRPr/>
              </a:pPr>
              <a:t>11</a:t>
            </a:fld>
            <a:endParaRPr lang="da-DK"/>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484784"/>
            <a:ext cx="8229600" cy="1143000"/>
          </a:xfrm>
        </p:spPr>
        <p:txBody>
          <a:bodyPr>
            <a:normAutofit fontScale="90000"/>
          </a:bodyPr>
          <a:lstStyle/>
          <a:p>
            <a:r>
              <a:rPr lang="da-DK" dirty="0" smtClean="0"/>
              <a:t>Leaders are part of the body of Christ</a:t>
            </a:r>
            <a:endParaRPr lang="da-DK" dirty="0"/>
          </a:p>
        </p:txBody>
      </p:sp>
      <p:sp>
        <p:nvSpPr>
          <p:cNvPr id="3" name="Pladsholder til indhold 2"/>
          <p:cNvSpPr>
            <a:spLocks noGrp="1"/>
          </p:cNvSpPr>
          <p:nvPr>
            <p:ph idx="1"/>
          </p:nvPr>
        </p:nvSpPr>
        <p:spPr>
          <a:xfrm>
            <a:off x="457200" y="3356992"/>
            <a:ext cx="8229600" cy="2967608"/>
          </a:xfrm>
        </p:spPr>
        <p:txBody>
          <a:bodyPr/>
          <a:lstStyle/>
          <a:p>
            <a:r>
              <a:rPr lang="da-DK" dirty="0" smtClean="0"/>
              <a:t>Spiritual gift given to </a:t>
            </a:r>
            <a:r>
              <a:rPr lang="da-DK" u="sng" dirty="0" smtClean="0"/>
              <a:t>the church</a:t>
            </a:r>
            <a:r>
              <a:rPr lang="da-DK" dirty="0" smtClean="0"/>
              <a:t>. (1 Cor. 12:7)</a:t>
            </a:r>
            <a:endParaRPr lang="da-DK" dirty="0"/>
          </a:p>
        </p:txBody>
      </p:sp>
    </p:spTree>
    <p:extLst>
      <p:ext uri="{BB962C8B-B14F-4D97-AF65-F5344CB8AC3E}">
        <p14:creationId xmlns:p14="http://schemas.microsoft.com/office/powerpoint/2010/main" val="2991297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467544" y="1124744"/>
            <a:ext cx="8229600" cy="1143000"/>
          </a:xfrm>
        </p:spPr>
        <p:txBody>
          <a:bodyPr/>
          <a:lstStyle/>
          <a:p>
            <a:pPr eaLnBrk="1" hangingPunct="1"/>
            <a:r>
              <a:rPr lang="da-DK" b="1" i="1" dirty="0" smtClean="0"/>
              <a:t>The </a:t>
            </a:r>
            <a:r>
              <a:rPr lang="da-DK" b="1" i="1" dirty="0" err="1" smtClean="0"/>
              <a:t>election</a:t>
            </a:r>
            <a:r>
              <a:rPr lang="da-DK" b="1" i="1" dirty="0" smtClean="0"/>
              <a:t> and </a:t>
            </a:r>
            <a:r>
              <a:rPr lang="da-DK" b="1" i="1" dirty="0" err="1" smtClean="0"/>
              <a:t>appointment</a:t>
            </a:r>
            <a:r>
              <a:rPr lang="da-DK" b="1" i="1" dirty="0" smtClean="0"/>
              <a:t> of </a:t>
            </a:r>
            <a:r>
              <a:rPr lang="da-DK" b="1" i="1" dirty="0" err="1" smtClean="0"/>
              <a:t>leaders</a:t>
            </a:r>
            <a:r>
              <a:rPr lang="da-DK" b="1" i="1" dirty="0" smtClean="0"/>
              <a:t>.</a:t>
            </a:r>
            <a:endParaRPr lang="da-DK" dirty="0" smtClean="0"/>
          </a:p>
        </p:txBody>
      </p:sp>
      <p:sp>
        <p:nvSpPr>
          <p:cNvPr id="3" name="Pladsholder til indhold 2"/>
          <p:cNvSpPr>
            <a:spLocks noGrp="1"/>
          </p:cNvSpPr>
          <p:nvPr>
            <p:ph idx="1"/>
          </p:nvPr>
        </p:nvSpPr>
        <p:spPr>
          <a:xfrm>
            <a:off x="467544" y="2276872"/>
            <a:ext cx="8229600" cy="4320480"/>
          </a:xfrm>
        </p:spPr>
        <p:txBody>
          <a:bodyPr/>
          <a:lstStyle/>
          <a:p>
            <a:pPr eaLnBrk="1" hangingPunct="1"/>
            <a:r>
              <a:rPr lang="da-DK" dirty="0" smtClean="0"/>
              <a:t>It is God </a:t>
            </a:r>
            <a:r>
              <a:rPr lang="da-DK" dirty="0" err="1" smtClean="0"/>
              <a:t>who</a:t>
            </a:r>
            <a:r>
              <a:rPr lang="da-DK" dirty="0" smtClean="0"/>
              <a:t> </a:t>
            </a:r>
            <a:r>
              <a:rPr lang="da-DK" dirty="0" err="1" smtClean="0"/>
              <a:t>elects</a:t>
            </a:r>
            <a:r>
              <a:rPr lang="da-DK" dirty="0" smtClean="0"/>
              <a:t> </a:t>
            </a:r>
            <a:r>
              <a:rPr lang="da-DK" dirty="0" err="1" smtClean="0"/>
              <a:t>leaders</a:t>
            </a:r>
            <a:r>
              <a:rPr lang="da-DK" dirty="0" smtClean="0"/>
              <a:t>. </a:t>
            </a:r>
          </a:p>
          <a:p>
            <a:pPr lvl="1" eaLnBrk="1" hangingPunct="1"/>
            <a:r>
              <a:rPr lang="da-DK" dirty="0" smtClean="0"/>
              <a:t>The </a:t>
            </a:r>
            <a:r>
              <a:rPr lang="da-DK" dirty="0" err="1" smtClean="0"/>
              <a:t>task</a:t>
            </a:r>
            <a:r>
              <a:rPr lang="da-DK" dirty="0" smtClean="0"/>
              <a:t> of the church is to </a:t>
            </a:r>
            <a:r>
              <a:rPr lang="da-DK" dirty="0" err="1" smtClean="0"/>
              <a:t>recognize</a:t>
            </a:r>
            <a:r>
              <a:rPr lang="da-DK" dirty="0" smtClean="0"/>
              <a:t> </a:t>
            </a:r>
            <a:r>
              <a:rPr lang="da-DK" dirty="0" err="1" smtClean="0"/>
              <a:t>what</a:t>
            </a:r>
            <a:r>
              <a:rPr lang="da-DK" dirty="0" smtClean="0"/>
              <a:t> God is </a:t>
            </a:r>
            <a:r>
              <a:rPr lang="da-DK" dirty="0" err="1" smtClean="0"/>
              <a:t>doing</a:t>
            </a:r>
            <a:r>
              <a:rPr lang="da-DK" dirty="0" smtClean="0"/>
              <a:t>.</a:t>
            </a:r>
          </a:p>
          <a:p>
            <a:pPr lvl="1" eaLnBrk="1" hangingPunct="1"/>
            <a:r>
              <a:rPr lang="da-DK" dirty="0" smtClean="0"/>
              <a:t>It is the gifts from God </a:t>
            </a:r>
            <a:r>
              <a:rPr lang="da-DK" dirty="0" err="1" smtClean="0"/>
              <a:t>that</a:t>
            </a:r>
            <a:r>
              <a:rPr lang="da-DK" dirty="0" smtClean="0"/>
              <a:t> </a:t>
            </a:r>
            <a:r>
              <a:rPr lang="da-DK" dirty="0" err="1" smtClean="0"/>
              <a:t>equips</a:t>
            </a:r>
            <a:r>
              <a:rPr lang="da-DK" dirty="0" smtClean="0"/>
              <a:t> for service. </a:t>
            </a:r>
          </a:p>
          <a:p>
            <a:pPr eaLnBrk="1" hangingPunct="1"/>
            <a:r>
              <a:rPr lang="da-DK" dirty="0" smtClean="0"/>
              <a:t>It is not </a:t>
            </a:r>
            <a:r>
              <a:rPr lang="da-DK" dirty="0" err="1" smtClean="0"/>
              <a:t>theological</a:t>
            </a:r>
            <a:r>
              <a:rPr lang="da-DK" dirty="0" smtClean="0"/>
              <a:t> </a:t>
            </a:r>
            <a:r>
              <a:rPr lang="da-DK" dirty="0" err="1" smtClean="0"/>
              <a:t>education</a:t>
            </a:r>
            <a:r>
              <a:rPr lang="da-DK" dirty="0" smtClean="0"/>
              <a:t>, </a:t>
            </a:r>
            <a:r>
              <a:rPr lang="da-DK" dirty="0" err="1" smtClean="0"/>
              <a:t>faithfulness</a:t>
            </a:r>
            <a:r>
              <a:rPr lang="da-DK" dirty="0" smtClean="0"/>
              <a:t> to the church organisation or formal positions (</a:t>
            </a:r>
            <a:r>
              <a:rPr lang="da-DK" dirty="0" err="1" smtClean="0"/>
              <a:t>although</a:t>
            </a:r>
            <a:r>
              <a:rPr lang="da-DK" dirty="0" smtClean="0"/>
              <a:t> </a:t>
            </a:r>
            <a:r>
              <a:rPr lang="da-DK" dirty="0" err="1" smtClean="0"/>
              <a:t>significant</a:t>
            </a:r>
            <a:r>
              <a:rPr lang="da-DK" dirty="0" smtClean="0"/>
              <a:t>) </a:t>
            </a:r>
            <a:r>
              <a:rPr lang="da-DK" dirty="0" err="1" smtClean="0"/>
              <a:t>that</a:t>
            </a:r>
            <a:r>
              <a:rPr lang="da-DK" dirty="0" smtClean="0"/>
              <a:t> </a:t>
            </a:r>
            <a:r>
              <a:rPr lang="da-DK" dirty="0" err="1" smtClean="0"/>
              <a:t>makes</a:t>
            </a:r>
            <a:r>
              <a:rPr lang="da-DK" dirty="0" smtClean="0"/>
              <a:t> a person </a:t>
            </a:r>
            <a:r>
              <a:rPr lang="da-DK" dirty="0" err="1" smtClean="0"/>
              <a:t>into</a:t>
            </a:r>
            <a:r>
              <a:rPr lang="da-DK" dirty="0" smtClean="0"/>
              <a:t> a </a:t>
            </a:r>
            <a:r>
              <a:rPr lang="da-DK" dirty="0" err="1" smtClean="0"/>
              <a:t>leader</a:t>
            </a:r>
            <a:r>
              <a:rPr lang="da-DK" dirty="0" smtClean="0"/>
              <a:t> in the church.  </a:t>
            </a:r>
          </a:p>
          <a:p>
            <a:pPr eaLnBrk="1" hangingPunct="1"/>
            <a:r>
              <a:rPr lang="da-DK" dirty="0" smtClean="0"/>
              <a:t>The </a:t>
            </a:r>
            <a:r>
              <a:rPr lang="da-DK" dirty="0" err="1" smtClean="0"/>
              <a:t>character</a:t>
            </a:r>
            <a:r>
              <a:rPr lang="da-DK" dirty="0" smtClean="0"/>
              <a:t> of the </a:t>
            </a:r>
            <a:r>
              <a:rPr lang="da-DK" dirty="0" err="1" smtClean="0"/>
              <a:t>leader</a:t>
            </a:r>
            <a:r>
              <a:rPr lang="da-DK" dirty="0" smtClean="0"/>
              <a:t> is </a:t>
            </a:r>
            <a:r>
              <a:rPr lang="da-DK" dirty="0" err="1" smtClean="0"/>
              <a:t>is</a:t>
            </a:r>
            <a:r>
              <a:rPr lang="da-DK" dirty="0" smtClean="0"/>
              <a:t> the most </a:t>
            </a:r>
            <a:r>
              <a:rPr lang="da-DK" dirty="0" err="1" smtClean="0"/>
              <a:t>important</a:t>
            </a:r>
            <a:r>
              <a:rPr lang="da-DK" dirty="0" smtClean="0"/>
              <a:t>:</a:t>
            </a:r>
          </a:p>
          <a:p>
            <a:pPr lvl="1" eaLnBrk="1" hangingPunct="1"/>
            <a:r>
              <a:rPr lang="da-DK" dirty="0" smtClean="0"/>
              <a:t>1 Tim 3,1-7</a:t>
            </a:r>
          </a:p>
          <a:p>
            <a:pPr lvl="1" eaLnBrk="1" hangingPunct="1"/>
            <a:r>
              <a:rPr lang="da-DK" dirty="0" smtClean="0"/>
              <a:t>Tit. 1,5-9</a:t>
            </a:r>
          </a:p>
          <a:p>
            <a:pPr eaLnBrk="1" hangingPunct="1"/>
            <a:endParaRPr lang="da-DK" dirty="0" smtClean="0"/>
          </a:p>
        </p:txBody>
      </p:sp>
      <p:sp>
        <p:nvSpPr>
          <p:cNvPr id="4" name="Pladsholder til diasnummer 3"/>
          <p:cNvSpPr>
            <a:spLocks noGrp="1"/>
          </p:cNvSpPr>
          <p:nvPr>
            <p:ph type="sldNum" sz="quarter" idx="12"/>
          </p:nvPr>
        </p:nvSpPr>
        <p:spPr/>
        <p:txBody>
          <a:bodyPr/>
          <a:lstStyle/>
          <a:p>
            <a:pPr>
              <a:defRPr/>
            </a:pPr>
            <a:fld id="{094E9B27-06C6-42E5-8EB5-4E94D4A795F5}" type="slidenum">
              <a:rPr lang="da-DK"/>
              <a:pPr>
                <a:defRPr/>
              </a:pPr>
              <a:t>13</a:t>
            </a:fld>
            <a:endParaRPr lang="da-DK"/>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pPr eaLnBrk="1" hangingPunct="1"/>
            <a:r>
              <a:rPr lang="da-DK" dirty="0" smtClean="0"/>
              <a:t>New </a:t>
            </a:r>
            <a:r>
              <a:rPr lang="da-DK" dirty="0" err="1" smtClean="0"/>
              <a:t>Testament</a:t>
            </a:r>
            <a:r>
              <a:rPr lang="da-DK" dirty="0" smtClean="0"/>
              <a:t> terms for </a:t>
            </a:r>
            <a:r>
              <a:rPr lang="da-DK" dirty="0" err="1" smtClean="0"/>
              <a:t>leadership</a:t>
            </a:r>
            <a:r>
              <a:rPr lang="da-DK" dirty="0" smtClean="0"/>
              <a:t>:</a:t>
            </a:r>
          </a:p>
        </p:txBody>
      </p:sp>
      <p:sp>
        <p:nvSpPr>
          <p:cNvPr id="3" name="Pladsholder til indhold 2"/>
          <p:cNvSpPr>
            <a:spLocks noGrp="1"/>
          </p:cNvSpPr>
          <p:nvPr>
            <p:ph idx="1"/>
          </p:nvPr>
        </p:nvSpPr>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da-DK" i="1" dirty="0" smtClean="0"/>
              <a:t>Presbyteros</a:t>
            </a:r>
            <a:r>
              <a:rPr lang="da-DK" dirty="0" smtClean="0"/>
              <a:t> </a:t>
            </a:r>
            <a:r>
              <a:rPr lang="da-DK" i="1" dirty="0" smtClean="0"/>
              <a:t>-</a:t>
            </a:r>
            <a:r>
              <a:rPr lang="da-DK" dirty="0" smtClean="0"/>
              <a:t> </a:t>
            </a:r>
            <a:r>
              <a:rPr lang="da-DK" dirty="0" err="1" smtClean="0"/>
              <a:t>elder</a:t>
            </a:r>
            <a:r>
              <a:rPr lang="da-DK" i="1" dirty="0" smtClean="0"/>
              <a:t>. </a:t>
            </a:r>
            <a:r>
              <a:rPr lang="da-DK" dirty="0" smtClean="0"/>
              <a:t>Points to a </a:t>
            </a:r>
            <a:r>
              <a:rPr lang="da-DK" dirty="0" err="1" smtClean="0"/>
              <a:t>spiritually</a:t>
            </a:r>
            <a:r>
              <a:rPr lang="da-DK" dirty="0" smtClean="0"/>
              <a:t> </a:t>
            </a:r>
            <a:r>
              <a:rPr lang="da-DK" dirty="0" err="1" smtClean="0"/>
              <a:t>mature</a:t>
            </a:r>
            <a:r>
              <a:rPr lang="da-DK" dirty="0" smtClean="0"/>
              <a:t> person (not </a:t>
            </a:r>
            <a:r>
              <a:rPr lang="da-DK" dirty="0" err="1" smtClean="0"/>
              <a:t>necessarly</a:t>
            </a:r>
            <a:r>
              <a:rPr lang="da-DK" dirty="0" smtClean="0"/>
              <a:t> </a:t>
            </a:r>
            <a:r>
              <a:rPr lang="da-DK" dirty="0" err="1" smtClean="0"/>
              <a:t>older</a:t>
            </a:r>
            <a:r>
              <a:rPr lang="da-DK" dirty="0" smtClean="0"/>
              <a:t>).</a:t>
            </a:r>
          </a:p>
          <a:p>
            <a:pPr marL="274320" indent="-274320" eaLnBrk="1" fontAlgn="auto" hangingPunct="1">
              <a:spcAft>
                <a:spcPts val="0"/>
              </a:spcAft>
              <a:buClr>
                <a:schemeClr val="accent3"/>
              </a:buClr>
              <a:buFont typeface="Wingdings 2"/>
              <a:buChar char=""/>
              <a:defRPr/>
            </a:pPr>
            <a:r>
              <a:rPr lang="da-DK" i="1" dirty="0" err="1" smtClean="0"/>
              <a:t>Episkopos</a:t>
            </a:r>
            <a:r>
              <a:rPr lang="da-DK" i="1" dirty="0" smtClean="0"/>
              <a:t> – </a:t>
            </a:r>
            <a:r>
              <a:rPr lang="da-DK" i="1" dirty="0" err="1" smtClean="0"/>
              <a:t>elder</a:t>
            </a:r>
            <a:r>
              <a:rPr lang="da-DK" dirty="0" smtClean="0"/>
              <a:t>. Means ”</a:t>
            </a:r>
            <a:r>
              <a:rPr lang="da-DK" dirty="0" err="1" smtClean="0"/>
              <a:t>one</a:t>
            </a:r>
            <a:r>
              <a:rPr lang="da-DK" dirty="0" smtClean="0"/>
              <a:t> </a:t>
            </a:r>
            <a:r>
              <a:rPr lang="da-DK" dirty="0" err="1" smtClean="0"/>
              <a:t>who</a:t>
            </a:r>
            <a:r>
              <a:rPr lang="da-DK" dirty="0" smtClean="0"/>
              <a:t> looks </a:t>
            </a:r>
            <a:r>
              <a:rPr lang="da-DK" dirty="0" err="1" smtClean="0"/>
              <a:t>after</a:t>
            </a:r>
            <a:r>
              <a:rPr lang="da-DK" dirty="0" smtClean="0"/>
              <a:t>”.</a:t>
            </a:r>
            <a:r>
              <a:rPr lang="da-DK" i="1" dirty="0" smtClean="0"/>
              <a:t> </a:t>
            </a:r>
            <a:endParaRPr lang="da-DK" dirty="0" smtClean="0"/>
          </a:p>
          <a:p>
            <a:pPr marL="274320" indent="-274320" eaLnBrk="1" fontAlgn="auto" hangingPunct="1">
              <a:spcAft>
                <a:spcPts val="0"/>
              </a:spcAft>
              <a:buClr>
                <a:schemeClr val="accent3"/>
              </a:buClr>
              <a:buFont typeface="Wingdings 2"/>
              <a:buChar char=""/>
              <a:defRPr/>
            </a:pPr>
            <a:r>
              <a:rPr lang="da-DK" i="1" dirty="0" err="1" smtClean="0"/>
              <a:t>Poimaino</a:t>
            </a:r>
            <a:r>
              <a:rPr lang="da-DK" i="1" dirty="0" smtClean="0"/>
              <a:t> – </a:t>
            </a:r>
            <a:r>
              <a:rPr lang="da-DK" i="1" dirty="0" err="1" smtClean="0"/>
              <a:t>shepherd</a:t>
            </a:r>
            <a:r>
              <a:rPr lang="da-DK" dirty="0" smtClean="0"/>
              <a:t>. Means ”</a:t>
            </a:r>
            <a:r>
              <a:rPr lang="da-DK" dirty="0" err="1" smtClean="0"/>
              <a:t>know</a:t>
            </a:r>
            <a:r>
              <a:rPr lang="da-DK" dirty="0" smtClean="0"/>
              <a:t>, </a:t>
            </a:r>
            <a:r>
              <a:rPr lang="da-DK" dirty="0" err="1" smtClean="0"/>
              <a:t>lead</a:t>
            </a:r>
            <a:r>
              <a:rPr lang="da-DK" dirty="0" smtClean="0"/>
              <a:t> to pastures, </a:t>
            </a:r>
            <a:r>
              <a:rPr lang="da-DK" dirty="0" err="1" smtClean="0"/>
              <a:t>watch</a:t>
            </a:r>
            <a:r>
              <a:rPr lang="da-DK" dirty="0" smtClean="0"/>
              <a:t> over, guide.”</a:t>
            </a:r>
          </a:p>
          <a:p>
            <a:pPr marL="274320" indent="-274320" eaLnBrk="1" fontAlgn="auto" hangingPunct="1">
              <a:spcAft>
                <a:spcPts val="0"/>
              </a:spcAft>
              <a:buClr>
                <a:schemeClr val="accent3"/>
              </a:buClr>
              <a:buFont typeface="Wingdings 2"/>
              <a:buChar char=""/>
              <a:defRPr/>
            </a:pPr>
            <a:endParaRPr lang="da-DK" b="1" i="1" dirty="0" smtClean="0"/>
          </a:p>
          <a:p>
            <a:pPr marL="274320" indent="-274320" eaLnBrk="1" fontAlgn="auto" hangingPunct="1">
              <a:spcAft>
                <a:spcPts val="0"/>
              </a:spcAft>
              <a:buClr>
                <a:schemeClr val="accent3"/>
              </a:buClr>
              <a:buFont typeface="Wingdings 2"/>
              <a:buChar char=""/>
              <a:defRPr/>
            </a:pPr>
            <a:r>
              <a:rPr lang="da-DK" i="1" dirty="0" err="1" smtClean="0"/>
              <a:t>Presbyteros</a:t>
            </a:r>
            <a:r>
              <a:rPr lang="da-DK" i="1" dirty="0" smtClean="0"/>
              <a:t> + </a:t>
            </a:r>
            <a:r>
              <a:rPr lang="da-DK" i="1" dirty="0" err="1" smtClean="0"/>
              <a:t>episkopos</a:t>
            </a:r>
            <a:r>
              <a:rPr lang="da-DK" i="1" dirty="0" smtClean="0"/>
              <a:t>.</a:t>
            </a:r>
            <a:r>
              <a:rPr lang="da-DK" dirty="0" smtClean="0"/>
              <a:t> </a:t>
            </a:r>
          </a:p>
          <a:p>
            <a:pPr marL="640080" lvl="1" indent="-246888" eaLnBrk="1" fontAlgn="auto" hangingPunct="1">
              <a:spcAft>
                <a:spcPts val="0"/>
              </a:spcAft>
              <a:buFont typeface="Wingdings 2"/>
              <a:buChar char=""/>
              <a:defRPr/>
            </a:pPr>
            <a:r>
              <a:rPr lang="da-DK" dirty="0" smtClean="0"/>
              <a:t>Synonyms in NT </a:t>
            </a:r>
          </a:p>
          <a:p>
            <a:pPr marL="640080" lvl="1" indent="-246888" eaLnBrk="1" fontAlgn="auto" hangingPunct="1">
              <a:spcAft>
                <a:spcPts val="0"/>
              </a:spcAft>
              <a:buFont typeface="Wingdings 2"/>
              <a:buChar char=""/>
              <a:defRPr/>
            </a:pPr>
            <a:r>
              <a:rPr lang="da-DK" dirty="0" err="1" smtClean="0"/>
              <a:t>Always</a:t>
            </a:r>
            <a:r>
              <a:rPr lang="da-DK" dirty="0" smtClean="0"/>
              <a:t> in plural</a:t>
            </a:r>
          </a:p>
          <a:p>
            <a:pPr marL="640080" lvl="1" indent="-246888" eaLnBrk="1" fontAlgn="auto" hangingPunct="1">
              <a:spcAft>
                <a:spcPts val="0"/>
              </a:spcAft>
              <a:buFont typeface="Wingdings 2"/>
              <a:buChar char=""/>
              <a:defRPr/>
            </a:pPr>
            <a:r>
              <a:rPr lang="da-DK" dirty="0" smtClean="0"/>
              <a:t>Not </a:t>
            </a:r>
            <a:r>
              <a:rPr lang="da-DK" dirty="0" err="1" smtClean="0"/>
              <a:t>always</a:t>
            </a:r>
            <a:r>
              <a:rPr lang="da-DK" dirty="0" smtClean="0"/>
              <a:t> an </a:t>
            </a:r>
            <a:r>
              <a:rPr lang="da-DK" dirty="0" err="1" smtClean="0"/>
              <a:t>elderly</a:t>
            </a:r>
            <a:r>
              <a:rPr lang="da-DK" dirty="0" smtClean="0"/>
              <a:t> person</a:t>
            </a:r>
          </a:p>
          <a:p>
            <a:pPr marL="274320" indent="-274320" eaLnBrk="1" fontAlgn="auto" hangingPunct="1">
              <a:spcAft>
                <a:spcPts val="0"/>
              </a:spcAft>
              <a:buClr>
                <a:schemeClr val="accent3"/>
              </a:buClr>
              <a:buFont typeface="Wingdings 2"/>
              <a:buChar char=""/>
              <a:defRPr/>
            </a:pPr>
            <a:r>
              <a:rPr lang="da-DK" dirty="0" err="1" smtClean="0"/>
              <a:t>Elders</a:t>
            </a:r>
            <a:r>
              <a:rPr lang="da-DK" dirty="0" smtClean="0"/>
              <a:t> </a:t>
            </a:r>
            <a:r>
              <a:rPr lang="da-DK" dirty="0" err="1" smtClean="0"/>
              <a:t>share</a:t>
            </a:r>
            <a:r>
              <a:rPr lang="da-DK" dirty="0" smtClean="0"/>
              <a:t> </a:t>
            </a:r>
            <a:r>
              <a:rPr lang="da-DK" dirty="0" err="1" smtClean="0"/>
              <a:t>authority</a:t>
            </a:r>
            <a:r>
              <a:rPr lang="da-DK" dirty="0" smtClean="0"/>
              <a:t> with the apostles. (Ap.g.15,23)</a:t>
            </a:r>
          </a:p>
          <a:p>
            <a:pPr marL="274320" indent="-274320" eaLnBrk="1" fontAlgn="auto" hangingPunct="1">
              <a:spcAft>
                <a:spcPts val="0"/>
              </a:spcAft>
              <a:buClr>
                <a:schemeClr val="accent3"/>
              </a:buClr>
              <a:buFont typeface="Wingdings 2"/>
              <a:buNone/>
              <a:defRPr/>
            </a:pPr>
            <a:endParaRPr lang="da-DK" dirty="0" smtClean="0"/>
          </a:p>
          <a:p>
            <a:pPr marL="274320" indent="-274320" eaLnBrk="1" fontAlgn="auto" hangingPunct="1">
              <a:spcAft>
                <a:spcPts val="0"/>
              </a:spcAft>
              <a:buClr>
                <a:schemeClr val="accent3"/>
              </a:buClr>
              <a:buFont typeface="Wingdings 2"/>
              <a:buChar char=""/>
              <a:defRPr/>
            </a:pPr>
            <a:r>
              <a:rPr lang="da-DK" b="1" dirty="0" smtClean="0"/>
              <a:t>NT ”</a:t>
            </a:r>
            <a:r>
              <a:rPr lang="da-DK" b="1" dirty="0" err="1" smtClean="0"/>
              <a:t>speaks</a:t>
            </a:r>
            <a:r>
              <a:rPr lang="da-DK" b="1" dirty="0" smtClean="0"/>
              <a:t>” </a:t>
            </a:r>
            <a:r>
              <a:rPr lang="da-DK" b="1" dirty="0" err="1" smtClean="0"/>
              <a:t>about</a:t>
            </a:r>
            <a:r>
              <a:rPr lang="da-DK" b="1" dirty="0" smtClean="0"/>
              <a:t> </a:t>
            </a:r>
            <a:r>
              <a:rPr lang="da-DK" b="1" dirty="0" err="1" smtClean="0"/>
              <a:t>functions</a:t>
            </a:r>
            <a:r>
              <a:rPr lang="da-DK" b="1" dirty="0" smtClean="0"/>
              <a:t> – not the status of </a:t>
            </a:r>
            <a:r>
              <a:rPr lang="da-DK" b="1" dirty="0" err="1" smtClean="0"/>
              <a:t>office</a:t>
            </a:r>
            <a:r>
              <a:rPr lang="da-DK" b="1" dirty="0" smtClean="0"/>
              <a:t>.</a:t>
            </a:r>
            <a:endParaRPr lang="da-DK" dirty="0" smtClean="0"/>
          </a:p>
          <a:p>
            <a:pPr marL="274320" indent="-274320" eaLnBrk="1" fontAlgn="auto" hangingPunct="1">
              <a:spcAft>
                <a:spcPts val="0"/>
              </a:spcAft>
              <a:buClr>
                <a:schemeClr val="accent3"/>
              </a:buClr>
              <a:buFont typeface="Wingdings 2"/>
              <a:buChar char=""/>
              <a:defRPr/>
            </a:pPr>
            <a:endParaRPr lang="da-DK" dirty="0"/>
          </a:p>
        </p:txBody>
      </p:sp>
      <p:sp>
        <p:nvSpPr>
          <p:cNvPr id="4" name="Pladsholder til diasnummer 3"/>
          <p:cNvSpPr>
            <a:spLocks noGrp="1"/>
          </p:cNvSpPr>
          <p:nvPr>
            <p:ph type="sldNum" sz="quarter" idx="12"/>
          </p:nvPr>
        </p:nvSpPr>
        <p:spPr/>
        <p:txBody>
          <a:bodyPr/>
          <a:lstStyle/>
          <a:p>
            <a:pPr>
              <a:defRPr/>
            </a:pPr>
            <a:fld id="{0959276D-E99C-4B97-8D37-BA9000A40324}" type="slidenum">
              <a:rPr lang="da-DK"/>
              <a:pPr>
                <a:defRPr/>
              </a:pPr>
              <a:t>14</a:t>
            </a:fld>
            <a:endParaRPr lang="da-DK"/>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pPr eaLnBrk="1" hangingPunct="1"/>
            <a:r>
              <a:rPr lang="da-DK" dirty="0" err="1" smtClean="0"/>
              <a:t>Leader</a:t>
            </a:r>
            <a:r>
              <a:rPr lang="da-DK" dirty="0" smtClean="0"/>
              <a:t>-team</a:t>
            </a:r>
          </a:p>
        </p:txBody>
      </p:sp>
      <p:sp>
        <p:nvSpPr>
          <p:cNvPr id="16387" name="Pladsholder til indhold 2"/>
          <p:cNvSpPr>
            <a:spLocks noGrp="1"/>
          </p:cNvSpPr>
          <p:nvPr>
            <p:ph idx="1"/>
          </p:nvPr>
        </p:nvSpPr>
        <p:spPr/>
        <p:txBody>
          <a:bodyPr/>
          <a:lstStyle/>
          <a:p>
            <a:pPr eaLnBrk="1" hangingPunct="1">
              <a:buFont typeface="Wingdings 2" pitchFamily="18" charset="2"/>
              <a:buNone/>
            </a:pPr>
            <a:r>
              <a:rPr lang="da-DK" b="1" dirty="0" err="1" smtClean="0"/>
              <a:t>Eph</a:t>
            </a:r>
            <a:r>
              <a:rPr lang="da-DK" b="1" dirty="0" smtClean="0"/>
              <a:t>. 4,11-13</a:t>
            </a:r>
            <a:endParaRPr lang="da-DK" b="1" i="1" dirty="0" smtClean="0"/>
          </a:p>
          <a:p>
            <a:pPr eaLnBrk="1" hangingPunct="1"/>
            <a:r>
              <a:rPr lang="da-DK" i="1" dirty="0" smtClean="0"/>
              <a:t>Apostle</a:t>
            </a:r>
            <a:endParaRPr lang="da-DK" dirty="0" smtClean="0"/>
          </a:p>
          <a:p>
            <a:pPr eaLnBrk="1" hangingPunct="1"/>
            <a:r>
              <a:rPr lang="da-DK" i="1" dirty="0" err="1" smtClean="0"/>
              <a:t>Prophet</a:t>
            </a:r>
            <a:endParaRPr lang="da-DK" dirty="0" smtClean="0"/>
          </a:p>
          <a:p>
            <a:pPr eaLnBrk="1" hangingPunct="1"/>
            <a:r>
              <a:rPr lang="da-DK" i="1" dirty="0" smtClean="0"/>
              <a:t>Evangelist</a:t>
            </a:r>
            <a:endParaRPr lang="da-DK" dirty="0" smtClean="0"/>
          </a:p>
          <a:p>
            <a:pPr eaLnBrk="1" hangingPunct="1"/>
            <a:r>
              <a:rPr lang="da-DK" i="1" dirty="0" err="1" smtClean="0"/>
              <a:t>Shepherd</a:t>
            </a:r>
            <a:endParaRPr lang="da-DK" dirty="0" smtClean="0"/>
          </a:p>
          <a:p>
            <a:pPr eaLnBrk="1" hangingPunct="1"/>
            <a:r>
              <a:rPr lang="da-DK" i="1" dirty="0" smtClean="0"/>
              <a:t>Teacher</a:t>
            </a:r>
            <a:endParaRPr lang="da-DK" dirty="0" smtClean="0"/>
          </a:p>
          <a:p>
            <a:pPr eaLnBrk="1" hangingPunct="1"/>
            <a:endParaRPr lang="da-DK" dirty="0" smtClean="0"/>
          </a:p>
        </p:txBody>
      </p:sp>
      <p:sp>
        <p:nvSpPr>
          <p:cNvPr id="4" name="Pladsholder til diasnummer 3"/>
          <p:cNvSpPr>
            <a:spLocks noGrp="1"/>
          </p:cNvSpPr>
          <p:nvPr>
            <p:ph type="sldNum" sz="quarter" idx="12"/>
          </p:nvPr>
        </p:nvSpPr>
        <p:spPr/>
        <p:txBody>
          <a:bodyPr/>
          <a:lstStyle/>
          <a:p>
            <a:pPr>
              <a:defRPr/>
            </a:pPr>
            <a:fld id="{158D5091-EDED-42E8-A7CD-F10A50DD8452}" type="slidenum">
              <a:rPr lang="da-DK"/>
              <a:pPr>
                <a:defRPr/>
              </a:pPr>
              <a:t>15</a:t>
            </a:fld>
            <a:endParaRPr lang="da-DK"/>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pPr eaLnBrk="1" hangingPunct="1"/>
            <a:r>
              <a:rPr lang="da-DK" dirty="0" err="1" smtClean="0"/>
              <a:t>Leader</a:t>
            </a:r>
            <a:r>
              <a:rPr lang="da-DK" dirty="0" smtClean="0"/>
              <a:t> team</a:t>
            </a:r>
          </a:p>
        </p:txBody>
      </p:sp>
      <p:sp>
        <p:nvSpPr>
          <p:cNvPr id="3" name="Pladsholder til indhold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None/>
              <a:defRPr/>
            </a:pPr>
            <a:r>
              <a:rPr lang="da-DK" b="1" dirty="0" err="1" smtClean="0"/>
              <a:t>Leadership</a:t>
            </a:r>
            <a:r>
              <a:rPr lang="da-DK" b="1" dirty="0" smtClean="0"/>
              <a:t> in the New </a:t>
            </a:r>
            <a:r>
              <a:rPr lang="da-DK" b="1" dirty="0" err="1" smtClean="0"/>
              <a:t>Testament</a:t>
            </a:r>
            <a:r>
              <a:rPr lang="da-DK" b="1" dirty="0" smtClean="0"/>
              <a:t> is a </a:t>
            </a:r>
            <a:r>
              <a:rPr lang="da-DK" b="1" dirty="0" err="1" smtClean="0"/>
              <a:t>group</a:t>
            </a:r>
            <a:r>
              <a:rPr lang="da-DK" b="1" dirty="0" smtClean="0"/>
              <a:t>:</a:t>
            </a:r>
            <a:endParaRPr lang="da-DK" dirty="0" smtClean="0"/>
          </a:p>
          <a:p>
            <a:pPr marL="274320" indent="-274320" eaLnBrk="1" fontAlgn="auto" hangingPunct="1">
              <a:spcAft>
                <a:spcPts val="0"/>
              </a:spcAft>
              <a:buClr>
                <a:schemeClr val="accent3"/>
              </a:buClr>
              <a:buFont typeface="Wingdings 2"/>
              <a:buChar char=""/>
              <a:defRPr/>
            </a:pPr>
            <a:r>
              <a:rPr lang="da-DK" dirty="0" smtClean="0"/>
              <a:t>Phil 1:1 		- </a:t>
            </a:r>
            <a:r>
              <a:rPr lang="da-DK" dirty="0" err="1" smtClean="0"/>
              <a:t>Leaders</a:t>
            </a:r>
            <a:r>
              <a:rPr lang="da-DK" dirty="0" smtClean="0"/>
              <a:t> in plural</a:t>
            </a:r>
          </a:p>
          <a:p>
            <a:pPr marL="274320" indent="-274320" eaLnBrk="1" fontAlgn="auto" hangingPunct="1">
              <a:spcAft>
                <a:spcPts val="0"/>
              </a:spcAft>
              <a:buClr>
                <a:schemeClr val="accent3"/>
              </a:buClr>
              <a:buFont typeface="Wingdings 2"/>
              <a:buChar char=""/>
              <a:defRPr/>
            </a:pPr>
            <a:r>
              <a:rPr lang="da-DK" dirty="0" err="1" smtClean="0"/>
              <a:t>Acts</a:t>
            </a:r>
            <a:r>
              <a:rPr lang="da-DK" dirty="0" smtClean="0"/>
              <a:t> 20,17 +28 	- The </a:t>
            </a:r>
            <a:r>
              <a:rPr lang="da-DK" dirty="0" err="1" smtClean="0"/>
              <a:t>elders</a:t>
            </a:r>
            <a:r>
              <a:rPr lang="da-DK" dirty="0" smtClean="0"/>
              <a:t> in </a:t>
            </a:r>
            <a:r>
              <a:rPr lang="da-DK" dirty="0" err="1" smtClean="0"/>
              <a:t>Ephesos</a:t>
            </a:r>
            <a:endParaRPr lang="da-DK" dirty="0" smtClean="0"/>
          </a:p>
          <a:p>
            <a:pPr marL="274320" lvl="1" indent="-274320" eaLnBrk="1" fontAlgn="auto" hangingPunct="1">
              <a:spcAft>
                <a:spcPts val="0"/>
              </a:spcAft>
              <a:buClr>
                <a:schemeClr val="accent3"/>
              </a:buClr>
              <a:buSzPct val="95000"/>
              <a:buFont typeface="Wingdings 2"/>
              <a:buChar char=""/>
              <a:defRPr/>
            </a:pPr>
            <a:r>
              <a:rPr lang="da-DK" dirty="0" smtClean="0"/>
              <a:t>Titus 1,5  		- </a:t>
            </a:r>
            <a:r>
              <a:rPr lang="da-DK" dirty="0" err="1" smtClean="0"/>
              <a:t>Elders</a:t>
            </a:r>
            <a:r>
              <a:rPr lang="da-DK" dirty="0" smtClean="0"/>
              <a:t> in </a:t>
            </a:r>
            <a:r>
              <a:rPr lang="da-DK" dirty="0" err="1" smtClean="0"/>
              <a:t>every</a:t>
            </a:r>
            <a:r>
              <a:rPr lang="da-DK" dirty="0" smtClean="0"/>
              <a:t> city</a:t>
            </a:r>
          </a:p>
          <a:p>
            <a:pPr marL="274320" indent="-274320" eaLnBrk="1" fontAlgn="auto" hangingPunct="1">
              <a:spcAft>
                <a:spcPts val="0"/>
              </a:spcAft>
              <a:buClr>
                <a:schemeClr val="accent3"/>
              </a:buClr>
              <a:buFont typeface="Wingdings 2"/>
              <a:buChar char=""/>
              <a:defRPr/>
            </a:pPr>
            <a:r>
              <a:rPr lang="da-DK" dirty="0" smtClean="0"/>
              <a:t>A </a:t>
            </a:r>
            <a:r>
              <a:rPr lang="da-DK" dirty="0" err="1" smtClean="0"/>
              <a:t>leadership</a:t>
            </a:r>
            <a:r>
              <a:rPr lang="da-DK" dirty="0" smtClean="0"/>
              <a:t> team is </a:t>
            </a:r>
            <a:r>
              <a:rPr lang="da-DK" dirty="0" err="1" smtClean="0"/>
              <a:t>stronger</a:t>
            </a:r>
            <a:r>
              <a:rPr lang="da-DK" dirty="0" smtClean="0"/>
              <a:t> </a:t>
            </a:r>
            <a:r>
              <a:rPr lang="da-DK" dirty="0" err="1" smtClean="0"/>
              <a:t>than</a:t>
            </a:r>
            <a:r>
              <a:rPr lang="da-DK" dirty="0" smtClean="0"/>
              <a:t> </a:t>
            </a:r>
            <a:r>
              <a:rPr lang="da-DK" dirty="0" err="1" smtClean="0"/>
              <a:t>one</a:t>
            </a:r>
            <a:r>
              <a:rPr lang="da-DK" dirty="0" smtClean="0"/>
              <a:t> </a:t>
            </a:r>
            <a:r>
              <a:rPr lang="da-DK" dirty="0" err="1" smtClean="0"/>
              <a:t>individual</a:t>
            </a:r>
            <a:r>
              <a:rPr lang="da-DK" dirty="0" smtClean="0"/>
              <a:t> </a:t>
            </a:r>
            <a:r>
              <a:rPr lang="da-DK" dirty="0" err="1" smtClean="0"/>
              <a:t>because</a:t>
            </a:r>
            <a:r>
              <a:rPr lang="da-DK" dirty="0" smtClean="0"/>
              <a:t> </a:t>
            </a:r>
            <a:r>
              <a:rPr lang="da-DK" dirty="0" err="1" smtClean="0"/>
              <a:t>they</a:t>
            </a:r>
            <a:r>
              <a:rPr lang="da-DK" dirty="0" smtClean="0"/>
              <a:t> have a </a:t>
            </a:r>
            <a:r>
              <a:rPr lang="da-DK" dirty="0" err="1" smtClean="0"/>
              <a:t>wider</a:t>
            </a:r>
            <a:r>
              <a:rPr lang="da-DK" dirty="0" smtClean="0"/>
              <a:t> </a:t>
            </a:r>
            <a:r>
              <a:rPr lang="da-DK" dirty="0" err="1" smtClean="0"/>
              <a:t>spread</a:t>
            </a:r>
            <a:r>
              <a:rPr lang="da-DK" dirty="0" smtClean="0"/>
              <a:t> of gifts and talents and </a:t>
            </a:r>
            <a:r>
              <a:rPr lang="da-DK" dirty="0" err="1" smtClean="0"/>
              <a:t>experience</a:t>
            </a:r>
            <a:r>
              <a:rPr lang="da-DK" dirty="0" smtClean="0"/>
              <a:t>.</a:t>
            </a:r>
          </a:p>
          <a:p>
            <a:pPr marL="274320" indent="-274320" eaLnBrk="1" fontAlgn="auto" hangingPunct="1">
              <a:spcAft>
                <a:spcPts val="0"/>
              </a:spcAft>
              <a:buClr>
                <a:schemeClr val="accent3"/>
              </a:buClr>
              <a:buFont typeface="Wingdings 2"/>
              <a:buChar char=""/>
              <a:defRPr/>
            </a:pPr>
            <a:r>
              <a:rPr lang="da-DK" dirty="0" err="1" smtClean="0"/>
              <a:t>Misuse</a:t>
            </a:r>
            <a:r>
              <a:rPr lang="da-DK" dirty="0" smtClean="0"/>
              <a:t> of </a:t>
            </a:r>
            <a:r>
              <a:rPr lang="da-DK" dirty="0" err="1" smtClean="0"/>
              <a:t>authority</a:t>
            </a:r>
            <a:r>
              <a:rPr lang="da-DK" dirty="0" smtClean="0"/>
              <a:t> and power is </a:t>
            </a:r>
            <a:r>
              <a:rPr lang="da-DK" dirty="0" err="1" smtClean="0"/>
              <a:t>less</a:t>
            </a:r>
            <a:r>
              <a:rPr lang="da-DK" dirty="0" smtClean="0"/>
              <a:t> </a:t>
            </a:r>
            <a:r>
              <a:rPr lang="da-DK" dirty="0" err="1" smtClean="0"/>
              <a:t>likely</a:t>
            </a:r>
            <a:r>
              <a:rPr lang="da-DK" dirty="0" smtClean="0"/>
              <a:t> to </a:t>
            </a:r>
            <a:r>
              <a:rPr lang="da-DK" dirty="0" err="1" smtClean="0"/>
              <a:t>happen</a:t>
            </a:r>
            <a:r>
              <a:rPr lang="da-DK" dirty="0" smtClean="0"/>
              <a:t> in a </a:t>
            </a:r>
            <a:r>
              <a:rPr lang="da-DK" dirty="0" err="1" smtClean="0"/>
              <a:t>group</a:t>
            </a:r>
            <a:r>
              <a:rPr lang="da-DK" dirty="0" smtClean="0"/>
              <a:t>.</a:t>
            </a:r>
          </a:p>
        </p:txBody>
      </p:sp>
      <p:sp>
        <p:nvSpPr>
          <p:cNvPr id="4" name="Pladsholder til diasnummer 3"/>
          <p:cNvSpPr>
            <a:spLocks noGrp="1"/>
          </p:cNvSpPr>
          <p:nvPr>
            <p:ph type="sldNum" sz="quarter" idx="12"/>
          </p:nvPr>
        </p:nvSpPr>
        <p:spPr/>
        <p:txBody>
          <a:bodyPr/>
          <a:lstStyle/>
          <a:p>
            <a:pPr>
              <a:defRPr/>
            </a:pPr>
            <a:fld id="{3CBFF263-00B3-4E5D-86DF-3E4D3AE67E88}" type="slidenum">
              <a:rPr lang="da-DK"/>
              <a:pPr>
                <a:defRPr/>
              </a:pPr>
              <a:t>16</a:t>
            </a:fld>
            <a:endParaRPr lang="da-DK"/>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t>Eph. 4:11-13</a:t>
            </a:r>
            <a:endParaRPr lang="da-DK" dirty="0"/>
          </a:p>
        </p:txBody>
      </p:sp>
      <p:sp>
        <p:nvSpPr>
          <p:cNvPr id="9" name="Pladsholder til indhold 8"/>
          <p:cNvSpPr>
            <a:spLocks noGrp="1"/>
          </p:cNvSpPr>
          <p:nvPr>
            <p:ph sz="half" idx="1"/>
          </p:nvPr>
        </p:nvSpPr>
        <p:spPr/>
        <p:txBody>
          <a:bodyPr>
            <a:normAutofit fontScale="85000" lnSpcReduction="10000"/>
          </a:bodyPr>
          <a:lstStyle/>
          <a:p>
            <a:pPr marL="0" indent="0">
              <a:buNone/>
            </a:pPr>
            <a:r>
              <a:rPr lang="en-US" dirty="0"/>
              <a:t>“It was he who gave some to be apostles, some to be prophets, some to be evangelists, and some to be pastors and teachers, to prepare God's people for works of service, so that the body of Christ may be built up until we all reach unity in the faith and in the knowledge of the Son of God and become mature, attaining to the whole measure of the fullness of Christ.”</a:t>
            </a:r>
            <a:endParaRPr lang="da-DK" dirty="0"/>
          </a:p>
        </p:txBody>
      </p:sp>
      <p:sp>
        <p:nvSpPr>
          <p:cNvPr id="10" name="Pladsholder til indhold 9"/>
          <p:cNvSpPr>
            <a:spLocks noGrp="1"/>
          </p:cNvSpPr>
          <p:nvPr>
            <p:ph sz="half" idx="2"/>
          </p:nvPr>
        </p:nvSpPr>
        <p:spPr/>
        <p:txBody>
          <a:bodyPr>
            <a:normAutofit fontScale="85000" lnSpcReduction="10000"/>
          </a:bodyPr>
          <a:lstStyle/>
          <a:p>
            <a:pPr marL="0" indent="0">
              <a:buNone/>
            </a:pPr>
            <a:r>
              <a:rPr lang="da-DK" dirty="0" smtClean="0"/>
              <a:t>This text indicates:</a:t>
            </a:r>
          </a:p>
          <a:p>
            <a:pPr>
              <a:buFont typeface="Arial" pitchFamily="34" charset="0"/>
              <a:buChar char="•"/>
            </a:pPr>
            <a:r>
              <a:rPr lang="da-DK" dirty="0" smtClean="0"/>
              <a:t>Team leadership – more than one person</a:t>
            </a:r>
          </a:p>
          <a:p>
            <a:pPr>
              <a:buFont typeface="Arial" pitchFamily="34" charset="0"/>
              <a:buChar char="•"/>
            </a:pPr>
            <a:r>
              <a:rPr lang="da-DK" dirty="0" smtClean="0"/>
              <a:t>Focus on </a:t>
            </a:r>
            <a:r>
              <a:rPr lang="da-DK" u="sng" dirty="0" smtClean="0"/>
              <a:t>function</a:t>
            </a:r>
            <a:r>
              <a:rPr lang="da-DK" dirty="0" smtClean="0"/>
              <a:t> more than person</a:t>
            </a:r>
          </a:p>
          <a:p>
            <a:pPr>
              <a:buFont typeface="Arial" pitchFamily="34" charset="0"/>
              <a:buChar char="•"/>
            </a:pPr>
            <a:r>
              <a:rPr lang="da-DK" dirty="0" smtClean="0"/>
              <a:t>Ministry of leadership belongs to the church body</a:t>
            </a:r>
          </a:p>
          <a:p>
            <a:pPr marL="0" indent="0">
              <a:buNone/>
            </a:pPr>
            <a:endParaRPr lang="da-DK" dirty="0"/>
          </a:p>
          <a:p>
            <a:pPr marL="0" indent="0">
              <a:buNone/>
            </a:pPr>
            <a:r>
              <a:rPr lang="da-DK" dirty="0" smtClean="0"/>
              <a:t>It is not the leader that is important, but Christ and His Church</a:t>
            </a:r>
            <a:endParaRPr lang="da-DK" dirty="0"/>
          </a:p>
        </p:txBody>
      </p:sp>
    </p:spTree>
    <p:extLst>
      <p:ext uri="{BB962C8B-B14F-4D97-AF65-F5344CB8AC3E}">
        <p14:creationId xmlns:p14="http://schemas.microsoft.com/office/powerpoint/2010/main" val="429393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 calcmode="lin" valueType="num">
                                      <p:cBhvr additive="base">
                                        <p:cTn id="1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 calcmode="lin" valueType="num">
                                      <p:cBhvr additive="base">
                                        <p:cTn id="2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 calcmode="lin" valueType="num">
                                      <p:cBhvr additive="base">
                                        <p:cTn id="3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Teams of leaders</a:t>
            </a:r>
            <a:endParaRPr lang="da-DK" dirty="0"/>
          </a:p>
        </p:txBody>
      </p:sp>
      <p:sp>
        <p:nvSpPr>
          <p:cNvPr id="3" name="Pladsholder til indhold 2"/>
          <p:cNvSpPr>
            <a:spLocks noGrp="1"/>
          </p:cNvSpPr>
          <p:nvPr>
            <p:ph idx="1"/>
          </p:nvPr>
        </p:nvSpPr>
        <p:spPr/>
        <p:txBody>
          <a:bodyPr>
            <a:normAutofit fontScale="70000" lnSpcReduction="20000"/>
          </a:bodyPr>
          <a:lstStyle/>
          <a:p>
            <a:pPr marL="0" indent="0">
              <a:buNone/>
            </a:pPr>
            <a:r>
              <a:rPr lang="en-US" dirty="0"/>
              <a:t>“Those who are inclined to regard their individual judgment as supreme are in grave peril. It is Satan's studied effort to separate such ones from those who are as channels of light, through whom God has communicated his will, and through whom he has wrought in building up and extending his work in the earth. To neglect or despise those whom God has appointed to bear the responsibilities of leadership in connection with the advancement and spread of the truth, is to reject the means that he has ordained for the help, encouragement, and strength of his people. For any worker in the Lord's cause to pass these by, and to think that his light must come through no other channel than directly from God, is to place himself in a position where he is liable to be deceived by the enemy, and overthrown. </a:t>
            </a:r>
            <a:r>
              <a:rPr lang="en-US" b="1" i="1" dirty="0"/>
              <a:t>The Lord in his wisdom has arranged that by means of the close relationship that should be maintained by all believers in Christian fellowship, Christian shall be united to Christian, and church to church. Thus the human instrumentality will be enabled to co-operate with the divine</a:t>
            </a:r>
            <a:r>
              <a:rPr lang="en-US" dirty="0"/>
              <a:t> [italics mine]</a:t>
            </a:r>
            <a:r>
              <a:rPr lang="en-US" b="1" i="1" dirty="0"/>
              <a:t>.</a:t>
            </a:r>
            <a:r>
              <a:rPr lang="en-US" dirty="0"/>
              <a:t> Every agency will be subordinate to the Holy Spirit, and all the believers will be united in an organized and well-directed effort to give to the world the glad tidings of the grace of God.</a:t>
            </a:r>
            <a:r>
              <a:rPr lang="da-DK" dirty="0"/>
              <a:t> </a:t>
            </a:r>
            <a:endParaRPr lang="da-DK" dirty="0" smtClean="0"/>
          </a:p>
          <a:p>
            <a:pPr marL="0" indent="0">
              <a:buNone/>
            </a:pPr>
            <a:r>
              <a:rPr lang="da-DK" dirty="0"/>
              <a:t>	</a:t>
            </a:r>
            <a:r>
              <a:rPr lang="en-US" sz="2000" dirty="0" smtClean="0"/>
              <a:t>Ellen </a:t>
            </a:r>
            <a:r>
              <a:rPr lang="en-US" sz="2000" dirty="0"/>
              <a:t>G. White, “Separated unto the Gospel” Article in </a:t>
            </a:r>
            <a:r>
              <a:rPr lang="en-US" sz="2000" u="sng" dirty="0"/>
              <a:t>Review and Herald</a:t>
            </a:r>
            <a:r>
              <a:rPr lang="en-US" sz="2000" dirty="0"/>
              <a:t>, May 11, 1911.</a:t>
            </a:r>
            <a:endParaRPr lang="da-DK" sz="2000" dirty="0"/>
          </a:p>
          <a:p>
            <a:pPr marL="0" indent="0">
              <a:buNone/>
            </a:pPr>
            <a:endParaRPr lang="da-DK" dirty="0"/>
          </a:p>
        </p:txBody>
      </p:sp>
    </p:spTree>
    <p:extLst>
      <p:ext uri="{BB962C8B-B14F-4D97-AF65-F5344CB8AC3E}">
        <p14:creationId xmlns:p14="http://schemas.microsoft.com/office/powerpoint/2010/main" val="2779832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Teams – leadership in plural</a:t>
            </a:r>
            <a:endParaRPr lang="da-DK" dirty="0"/>
          </a:p>
        </p:txBody>
      </p:sp>
      <p:sp>
        <p:nvSpPr>
          <p:cNvPr id="3" name="Pladsholder til indhold 2"/>
          <p:cNvSpPr>
            <a:spLocks noGrp="1"/>
          </p:cNvSpPr>
          <p:nvPr>
            <p:ph idx="1"/>
          </p:nvPr>
        </p:nvSpPr>
        <p:spPr/>
        <p:txBody>
          <a:bodyPr>
            <a:normAutofit/>
          </a:bodyPr>
          <a:lstStyle/>
          <a:p>
            <a:r>
              <a:rPr lang="en-US" dirty="0"/>
              <a:t>Local leadership is described as teams: Fil. 1:1; Acts 20,17+28. </a:t>
            </a:r>
            <a:endParaRPr lang="en-US" dirty="0" smtClean="0"/>
          </a:p>
          <a:p>
            <a:r>
              <a:rPr lang="en-US" dirty="0" smtClean="0"/>
              <a:t>The </a:t>
            </a:r>
            <a:r>
              <a:rPr lang="en-US" dirty="0"/>
              <a:t>following terms are used about </a:t>
            </a:r>
            <a:r>
              <a:rPr lang="en-US" dirty="0" smtClean="0"/>
              <a:t>leaders </a:t>
            </a:r>
            <a:r>
              <a:rPr lang="en-US" dirty="0"/>
              <a:t>in the New Testament: </a:t>
            </a:r>
            <a:r>
              <a:rPr lang="en-US" i="1" dirty="0"/>
              <a:t>Presbyteros, episkopos </a:t>
            </a:r>
            <a:r>
              <a:rPr lang="en-US" dirty="0"/>
              <a:t>and more rarely:</a:t>
            </a:r>
            <a:r>
              <a:rPr lang="en-US" i="1" dirty="0"/>
              <a:t> poimaino. </a:t>
            </a:r>
            <a:endParaRPr lang="da-DK" dirty="0"/>
          </a:p>
          <a:p>
            <a:r>
              <a:rPr lang="en-US" b="1" i="1" dirty="0"/>
              <a:t>Presbuteros and episkopos </a:t>
            </a:r>
            <a:r>
              <a:rPr lang="en-US" b="1" dirty="0"/>
              <a:t>occur 174 times in the New Testament, are</a:t>
            </a:r>
            <a:r>
              <a:rPr lang="en-US" b="1" i="1" dirty="0"/>
              <a:t> </a:t>
            </a:r>
            <a:r>
              <a:rPr lang="en-US" b="1" dirty="0"/>
              <a:t>used as synonyms </a:t>
            </a:r>
            <a:endParaRPr lang="da-DK" b="1" dirty="0"/>
          </a:p>
          <a:p>
            <a:r>
              <a:rPr lang="en-US" b="1" dirty="0"/>
              <a:t>and - significantly – always in the plural.</a:t>
            </a:r>
            <a:r>
              <a:rPr lang="en-US" dirty="0"/>
              <a:t> </a:t>
            </a:r>
            <a:endParaRPr lang="en-US" dirty="0" smtClean="0"/>
          </a:p>
          <a:p>
            <a:pPr lvl="3"/>
            <a:r>
              <a:rPr lang="en-US" dirty="0" smtClean="0"/>
              <a:t>Michael </a:t>
            </a:r>
            <a:r>
              <a:rPr lang="en-US" dirty="0"/>
              <a:t>Harper, </a:t>
            </a:r>
            <a:r>
              <a:rPr lang="en-US" u="sng" dirty="0"/>
              <a:t>Let My People Grow, </a:t>
            </a:r>
            <a:r>
              <a:rPr lang="en-US" u="sng" dirty="0" smtClean="0"/>
              <a:t>Ministry </a:t>
            </a:r>
            <a:r>
              <a:rPr lang="en-US" u="sng" dirty="0"/>
              <a:t>and Leadership in the </a:t>
            </a:r>
            <a:r>
              <a:rPr lang="en-US" dirty="0"/>
              <a:t>Church, London: Hodder and Stoughton, 1979. P. 174-176</a:t>
            </a:r>
            <a:endParaRPr lang="da-DK" dirty="0"/>
          </a:p>
        </p:txBody>
      </p:sp>
    </p:spTree>
    <p:extLst>
      <p:ext uri="{BB962C8B-B14F-4D97-AF65-F5344CB8AC3E}">
        <p14:creationId xmlns:p14="http://schemas.microsoft.com/office/powerpoint/2010/main" val="3092502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eaLnBrk="1" hangingPunct="1"/>
            <a:r>
              <a:rPr lang="da-DK" dirty="0" err="1" smtClean="0"/>
              <a:t>Some</a:t>
            </a:r>
            <a:r>
              <a:rPr lang="da-DK" dirty="0" smtClean="0"/>
              <a:t> </a:t>
            </a:r>
            <a:r>
              <a:rPr lang="da-DK" dirty="0" err="1" smtClean="0"/>
              <a:t>questions</a:t>
            </a:r>
            <a:r>
              <a:rPr lang="da-DK" dirty="0" smtClean="0"/>
              <a:t>:</a:t>
            </a:r>
          </a:p>
        </p:txBody>
      </p:sp>
      <p:sp>
        <p:nvSpPr>
          <p:cNvPr id="3" name="Pladsholder til indhold 2"/>
          <p:cNvSpPr>
            <a:spLocks noGrp="1"/>
          </p:cNvSpPr>
          <p:nvPr>
            <p:ph idx="1"/>
          </p:nvPr>
        </p:nvSpPr>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da-DK" dirty="0" smtClean="0"/>
              <a:t>Has God given power to – and </a:t>
            </a:r>
            <a:r>
              <a:rPr lang="da-DK" dirty="0" err="1" smtClean="0"/>
              <a:t>does</a:t>
            </a:r>
            <a:r>
              <a:rPr lang="da-DK" dirty="0" smtClean="0"/>
              <a:t> </a:t>
            </a:r>
            <a:r>
              <a:rPr lang="da-DK" dirty="0" err="1" smtClean="0"/>
              <a:t>he</a:t>
            </a:r>
            <a:r>
              <a:rPr lang="da-DK" dirty="0" smtClean="0"/>
              <a:t> speak to – </a:t>
            </a:r>
            <a:r>
              <a:rPr lang="da-DK" dirty="0" err="1" smtClean="0"/>
              <a:t>certain</a:t>
            </a:r>
            <a:r>
              <a:rPr lang="da-DK" dirty="0" smtClean="0"/>
              <a:t> </a:t>
            </a:r>
            <a:r>
              <a:rPr lang="da-DK" dirty="0" err="1" smtClean="0"/>
              <a:t>people</a:t>
            </a:r>
            <a:r>
              <a:rPr lang="da-DK" dirty="0" smtClean="0"/>
              <a:t> in the church?</a:t>
            </a:r>
          </a:p>
          <a:p>
            <a:pPr marL="274320" indent="-274320" eaLnBrk="1" fontAlgn="auto" hangingPunct="1">
              <a:spcAft>
                <a:spcPts val="0"/>
              </a:spcAft>
              <a:buClr>
                <a:schemeClr val="accent3"/>
              </a:buClr>
              <a:buFont typeface="Wingdings 2"/>
              <a:buChar char=""/>
              <a:defRPr/>
            </a:pPr>
            <a:r>
              <a:rPr lang="da-DK" dirty="0" err="1" smtClean="0"/>
              <a:t>What</a:t>
            </a:r>
            <a:r>
              <a:rPr lang="da-DK" dirty="0" smtClean="0"/>
              <a:t> do </a:t>
            </a:r>
            <a:r>
              <a:rPr lang="da-DK" dirty="0" err="1" smtClean="0"/>
              <a:t>we</a:t>
            </a:r>
            <a:r>
              <a:rPr lang="da-DK" dirty="0" smtClean="0"/>
              <a:t> </a:t>
            </a:r>
            <a:r>
              <a:rPr lang="da-DK" dirty="0" err="1" smtClean="0"/>
              <a:t>answer</a:t>
            </a:r>
            <a:r>
              <a:rPr lang="da-DK" dirty="0" smtClean="0"/>
              <a:t> </a:t>
            </a:r>
            <a:r>
              <a:rPr lang="da-DK" dirty="0" err="1" smtClean="0"/>
              <a:t>when</a:t>
            </a:r>
            <a:r>
              <a:rPr lang="da-DK" dirty="0" smtClean="0"/>
              <a:t> </a:t>
            </a:r>
            <a:r>
              <a:rPr lang="da-DK" dirty="0" err="1" smtClean="0"/>
              <a:t>someone</a:t>
            </a:r>
            <a:r>
              <a:rPr lang="da-DK" dirty="0" smtClean="0"/>
              <a:t> on the church board </a:t>
            </a:r>
            <a:r>
              <a:rPr lang="da-DK" dirty="0" err="1" smtClean="0"/>
              <a:t>says</a:t>
            </a:r>
            <a:r>
              <a:rPr lang="da-DK" dirty="0"/>
              <a:t>:</a:t>
            </a:r>
            <a:r>
              <a:rPr lang="da-DK" dirty="0" smtClean="0"/>
              <a:t> ”God has told </a:t>
            </a:r>
            <a:r>
              <a:rPr lang="da-DK" dirty="0" err="1" smtClean="0"/>
              <a:t>me</a:t>
            </a:r>
            <a:r>
              <a:rPr lang="da-DK" dirty="0" smtClean="0"/>
              <a:t> </a:t>
            </a:r>
            <a:r>
              <a:rPr lang="da-DK" dirty="0" err="1" smtClean="0"/>
              <a:t>that</a:t>
            </a:r>
            <a:r>
              <a:rPr lang="da-DK" dirty="0" smtClean="0"/>
              <a:t> </a:t>
            </a:r>
            <a:r>
              <a:rPr lang="da-DK" dirty="0" err="1" smtClean="0"/>
              <a:t>we</a:t>
            </a:r>
            <a:r>
              <a:rPr lang="da-DK" dirty="0" smtClean="0"/>
              <a:t> </a:t>
            </a:r>
            <a:r>
              <a:rPr lang="da-DK" dirty="0" err="1" smtClean="0"/>
              <a:t>should</a:t>
            </a:r>
            <a:r>
              <a:rPr lang="da-DK" dirty="0" smtClean="0"/>
              <a:t> do it </a:t>
            </a:r>
            <a:r>
              <a:rPr lang="da-DK" dirty="0" err="1" smtClean="0"/>
              <a:t>this</a:t>
            </a:r>
            <a:r>
              <a:rPr lang="da-DK" dirty="0" smtClean="0"/>
              <a:t> </a:t>
            </a:r>
            <a:r>
              <a:rPr lang="da-DK" dirty="0" err="1" smtClean="0"/>
              <a:t>way</a:t>
            </a:r>
            <a:r>
              <a:rPr lang="da-DK" dirty="0" smtClean="0"/>
              <a:t>.”</a:t>
            </a:r>
          </a:p>
          <a:p>
            <a:pPr marL="274320" indent="-274320" eaLnBrk="1" fontAlgn="auto" hangingPunct="1">
              <a:spcAft>
                <a:spcPts val="0"/>
              </a:spcAft>
              <a:buClr>
                <a:schemeClr val="accent3"/>
              </a:buClr>
              <a:buFont typeface="Wingdings 2"/>
              <a:buChar char=""/>
              <a:defRPr/>
            </a:pPr>
            <a:r>
              <a:rPr lang="da-DK" dirty="0" smtClean="0"/>
              <a:t>How </a:t>
            </a:r>
            <a:r>
              <a:rPr lang="da-DK" dirty="0" err="1" smtClean="0"/>
              <a:t>much</a:t>
            </a:r>
            <a:r>
              <a:rPr lang="da-DK" dirty="0" smtClean="0"/>
              <a:t> power and </a:t>
            </a:r>
            <a:r>
              <a:rPr lang="da-DK" dirty="0" err="1" smtClean="0"/>
              <a:t>authority</a:t>
            </a:r>
            <a:r>
              <a:rPr lang="da-DK" dirty="0" smtClean="0"/>
              <a:t> </a:t>
            </a:r>
            <a:r>
              <a:rPr lang="da-DK" dirty="0" err="1" smtClean="0"/>
              <a:t>should</a:t>
            </a:r>
            <a:r>
              <a:rPr lang="da-DK" dirty="0" smtClean="0"/>
              <a:t> the pastor have?</a:t>
            </a:r>
          </a:p>
          <a:p>
            <a:pPr marL="274320" indent="-274320" eaLnBrk="1" fontAlgn="auto" hangingPunct="1">
              <a:spcAft>
                <a:spcPts val="0"/>
              </a:spcAft>
              <a:buClr>
                <a:schemeClr val="accent3"/>
              </a:buClr>
              <a:buFont typeface="Wingdings 2"/>
              <a:buChar char=""/>
              <a:defRPr/>
            </a:pPr>
            <a:r>
              <a:rPr lang="da-DK" dirty="0" err="1" smtClean="0"/>
              <a:t>Should</a:t>
            </a:r>
            <a:r>
              <a:rPr lang="da-DK" dirty="0" smtClean="0"/>
              <a:t> </a:t>
            </a:r>
            <a:r>
              <a:rPr lang="da-DK" dirty="0" err="1" smtClean="0"/>
              <a:t>elders</a:t>
            </a:r>
            <a:r>
              <a:rPr lang="da-DK" dirty="0" smtClean="0"/>
              <a:t> </a:t>
            </a:r>
            <a:r>
              <a:rPr lang="da-DK" dirty="0" err="1" smtClean="0"/>
              <a:t>lead</a:t>
            </a:r>
            <a:r>
              <a:rPr lang="da-DK" dirty="0" smtClean="0"/>
              <a:t> and the </a:t>
            </a:r>
            <a:r>
              <a:rPr lang="da-DK" dirty="0" err="1" smtClean="0"/>
              <a:t>members</a:t>
            </a:r>
            <a:r>
              <a:rPr lang="da-DK" dirty="0" smtClean="0"/>
              <a:t> </a:t>
            </a:r>
            <a:r>
              <a:rPr lang="da-DK" dirty="0" err="1" smtClean="0"/>
              <a:t>follow</a:t>
            </a:r>
            <a:r>
              <a:rPr lang="da-DK" dirty="0" smtClean="0"/>
              <a:t>?</a:t>
            </a:r>
          </a:p>
          <a:p>
            <a:pPr marL="274320" indent="-274320" eaLnBrk="1" fontAlgn="auto" hangingPunct="1">
              <a:spcAft>
                <a:spcPts val="0"/>
              </a:spcAft>
              <a:buClr>
                <a:schemeClr val="accent3"/>
              </a:buClr>
              <a:buFont typeface="Wingdings 2"/>
              <a:buChar char=""/>
              <a:defRPr/>
            </a:pPr>
            <a:r>
              <a:rPr lang="da-DK" dirty="0" smtClean="0"/>
              <a:t>If Jesus is the Lord and the Head of the Church, </a:t>
            </a:r>
            <a:r>
              <a:rPr lang="da-DK" dirty="0" err="1" smtClean="0"/>
              <a:t>how</a:t>
            </a:r>
            <a:r>
              <a:rPr lang="da-DK" dirty="0" smtClean="0"/>
              <a:t> do </a:t>
            </a:r>
            <a:r>
              <a:rPr lang="da-DK" dirty="0" err="1" smtClean="0"/>
              <a:t>we</a:t>
            </a:r>
            <a:r>
              <a:rPr lang="da-DK" dirty="0" smtClean="0"/>
              <a:t> </a:t>
            </a:r>
            <a:r>
              <a:rPr lang="da-DK" dirty="0" err="1" smtClean="0"/>
              <a:t>know</a:t>
            </a:r>
            <a:r>
              <a:rPr lang="da-DK" dirty="0" smtClean="0"/>
              <a:t> His </a:t>
            </a:r>
            <a:r>
              <a:rPr lang="da-DK" dirty="0" err="1" smtClean="0"/>
              <a:t>will</a:t>
            </a:r>
            <a:r>
              <a:rPr lang="da-DK" dirty="0" smtClean="0"/>
              <a:t>?</a:t>
            </a:r>
          </a:p>
          <a:p>
            <a:pPr marL="274320" indent="-274320" eaLnBrk="1" fontAlgn="auto" hangingPunct="1">
              <a:spcAft>
                <a:spcPts val="0"/>
              </a:spcAft>
              <a:buClr>
                <a:schemeClr val="accent3"/>
              </a:buClr>
              <a:buFont typeface="Wingdings 2"/>
              <a:buChar char=""/>
              <a:defRPr/>
            </a:pPr>
            <a:r>
              <a:rPr lang="da-DK" dirty="0" err="1" smtClean="0"/>
              <a:t>What</a:t>
            </a:r>
            <a:r>
              <a:rPr lang="da-DK" dirty="0" smtClean="0"/>
              <a:t> is the </a:t>
            </a:r>
            <a:r>
              <a:rPr lang="da-DK" dirty="0" err="1" smtClean="0"/>
              <a:t>task</a:t>
            </a:r>
            <a:r>
              <a:rPr lang="da-DK" dirty="0" smtClean="0"/>
              <a:t> of the </a:t>
            </a:r>
            <a:r>
              <a:rPr lang="da-DK" dirty="0" err="1" smtClean="0"/>
              <a:t>leader</a:t>
            </a:r>
            <a:r>
              <a:rPr lang="da-DK" dirty="0" smtClean="0"/>
              <a:t> in the church?</a:t>
            </a:r>
          </a:p>
          <a:p>
            <a:pPr marL="274320" indent="-274320" eaLnBrk="1" fontAlgn="auto" hangingPunct="1">
              <a:spcAft>
                <a:spcPts val="0"/>
              </a:spcAft>
              <a:buClr>
                <a:schemeClr val="accent3"/>
              </a:buClr>
              <a:buFont typeface="Wingdings 2"/>
              <a:buChar char=""/>
              <a:defRPr/>
            </a:pPr>
            <a:r>
              <a:rPr lang="da-DK" dirty="0" smtClean="0"/>
              <a:t>To </a:t>
            </a:r>
            <a:r>
              <a:rPr lang="da-DK" dirty="0" err="1" smtClean="0"/>
              <a:t>whom</a:t>
            </a:r>
            <a:r>
              <a:rPr lang="da-DK" dirty="0" smtClean="0"/>
              <a:t> </a:t>
            </a:r>
            <a:r>
              <a:rPr lang="da-DK" dirty="0" err="1" smtClean="0"/>
              <a:t>should</a:t>
            </a:r>
            <a:r>
              <a:rPr lang="da-DK" dirty="0" smtClean="0"/>
              <a:t> the church give </a:t>
            </a:r>
            <a:r>
              <a:rPr lang="da-DK" dirty="0" err="1" smtClean="0"/>
              <a:t>its</a:t>
            </a:r>
            <a:r>
              <a:rPr lang="da-DK" dirty="0" smtClean="0"/>
              <a:t> trust – and </a:t>
            </a:r>
            <a:r>
              <a:rPr lang="da-DK" dirty="0" err="1" smtClean="0"/>
              <a:t>why</a:t>
            </a:r>
            <a:r>
              <a:rPr lang="da-DK" dirty="0" smtClean="0"/>
              <a:t>?</a:t>
            </a:r>
          </a:p>
          <a:p>
            <a:pPr marL="274320" indent="-274320" eaLnBrk="1" fontAlgn="auto" hangingPunct="1">
              <a:spcAft>
                <a:spcPts val="0"/>
              </a:spcAft>
              <a:buClr>
                <a:schemeClr val="accent3"/>
              </a:buClr>
              <a:buFont typeface="Wingdings 2"/>
              <a:buChar char=""/>
              <a:defRPr/>
            </a:pPr>
            <a:r>
              <a:rPr lang="da-DK" dirty="0" smtClean="0"/>
              <a:t>How </a:t>
            </a:r>
            <a:r>
              <a:rPr lang="da-DK" dirty="0" err="1" smtClean="0"/>
              <a:t>can</a:t>
            </a:r>
            <a:r>
              <a:rPr lang="da-DK" dirty="0" smtClean="0"/>
              <a:t> </a:t>
            </a:r>
            <a:r>
              <a:rPr lang="da-DK" dirty="0" err="1" smtClean="0"/>
              <a:t>we</a:t>
            </a:r>
            <a:r>
              <a:rPr lang="da-DK" dirty="0" smtClean="0"/>
              <a:t> </a:t>
            </a:r>
            <a:r>
              <a:rPr lang="da-DK" dirty="0" err="1" smtClean="0"/>
              <a:t>know</a:t>
            </a:r>
            <a:r>
              <a:rPr lang="da-DK" dirty="0" smtClean="0"/>
              <a:t> </a:t>
            </a:r>
            <a:r>
              <a:rPr lang="da-DK" dirty="0" err="1" smtClean="0"/>
              <a:t>that</a:t>
            </a:r>
            <a:r>
              <a:rPr lang="da-DK" dirty="0" smtClean="0"/>
              <a:t> </a:t>
            </a:r>
            <a:r>
              <a:rPr lang="da-DK" dirty="0" err="1" smtClean="0"/>
              <a:t>what</a:t>
            </a:r>
            <a:r>
              <a:rPr lang="da-DK" dirty="0" smtClean="0"/>
              <a:t> the business meeting </a:t>
            </a:r>
            <a:r>
              <a:rPr lang="da-DK" dirty="0" err="1" smtClean="0"/>
              <a:t>desides</a:t>
            </a:r>
            <a:r>
              <a:rPr lang="da-DK" dirty="0" smtClean="0"/>
              <a:t>, is in </a:t>
            </a:r>
            <a:r>
              <a:rPr lang="da-DK" dirty="0" err="1" smtClean="0"/>
              <a:t>harmony</a:t>
            </a:r>
            <a:r>
              <a:rPr lang="da-DK" dirty="0" smtClean="0"/>
              <a:t> with the </a:t>
            </a:r>
            <a:r>
              <a:rPr lang="da-DK" dirty="0" err="1" smtClean="0"/>
              <a:t>will</a:t>
            </a:r>
            <a:r>
              <a:rPr lang="da-DK" dirty="0" smtClean="0"/>
              <a:t> of God?</a:t>
            </a:r>
          </a:p>
          <a:p>
            <a:pPr marL="274320" indent="-274320" eaLnBrk="1" fontAlgn="auto" hangingPunct="1">
              <a:spcAft>
                <a:spcPts val="0"/>
              </a:spcAft>
              <a:buClr>
                <a:schemeClr val="accent3"/>
              </a:buClr>
              <a:buFont typeface="Wingdings 2"/>
              <a:buChar char=""/>
              <a:defRPr/>
            </a:pPr>
            <a:r>
              <a:rPr lang="da-DK" dirty="0" err="1" smtClean="0"/>
              <a:t>Does</a:t>
            </a:r>
            <a:r>
              <a:rPr lang="da-DK" dirty="0" smtClean="0"/>
              <a:t> the </a:t>
            </a:r>
            <a:r>
              <a:rPr lang="da-DK" dirty="0" err="1" smtClean="0"/>
              <a:t>Seventh-day</a:t>
            </a:r>
            <a:r>
              <a:rPr lang="da-DK" dirty="0" smtClean="0"/>
              <a:t> Adventist Church </a:t>
            </a:r>
            <a:r>
              <a:rPr lang="da-DK" dirty="0" err="1" smtClean="0"/>
              <a:t>need</a:t>
            </a:r>
            <a:r>
              <a:rPr lang="da-DK" dirty="0" smtClean="0"/>
              <a:t> more </a:t>
            </a:r>
            <a:r>
              <a:rPr lang="da-DK" dirty="0" err="1" smtClean="0"/>
              <a:t>democracy</a:t>
            </a:r>
            <a:r>
              <a:rPr lang="da-DK" dirty="0" smtClean="0"/>
              <a:t> or </a:t>
            </a:r>
            <a:r>
              <a:rPr lang="da-DK" dirty="0" err="1" smtClean="0"/>
              <a:t>hierarchy</a:t>
            </a:r>
            <a:r>
              <a:rPr lang="da-DK" dirty="0" smtClean="0"/>
              <a:t>?</a:t>
            </a:r>
          </a:p>
        </p:txBody>
      </p:sp>
      <p:sp>
        <p:nvSpPr>
          <p:cNvPr id="4" name="Pladsholder til diasnummer 3"/>
          <p:cNvSpPr>
            <a:spLocks noGrp="1"/>
          </p:cNvSpPr>
          <p:nvPr>
            <p:ph type="sldNum" sz="quarter" idx="12"/>
          </p:nvPr>
        </p:nvSpPr>
        <p:spPr/>
        <p:txBody>
          <a:bodyPr/>
          <a:lstStyle/>
          <a:p>
            <a:pPr>
              <a:defRPr/>
            </a:pPr>
            <a:fld id="{2CBCFCC5-F49B-4687-86F2-9F5E07C4A7E8}" type="slidenum">
              <a:rPr lang="da-DK"/>
              <a:pPr>
                <a:defRPr/>
              </a:pPr>
              <a:t>2</a:t>
            </a:fld>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052736"/>
            <a:ext cx="8229600" cy="1143000"/>
          </a:xfrm>
        </p:spPr>
        <p:txBody>
          <a:bodyPr>
            <a:normAutofit fontScale="90000"/>
          </a:bodyPr>
          <a:lstStyle/>
          <a:p>
            <a:r>
              <a:rPr lang="da-DK" dirty="0" smtClean="0"/>
              <a:t>Leadership within the dynamics of the Church body.</a:t>
            </a:r>
            <a:endParaRPr lang="da-DK" dirty="0"/>
          </a:p>
        </p:txBody>
      </p:sp>
      <p:sp>
        <p:nvSpPr>
          <p:cNvPr id="3" name="Pladsholder til indhold 2"/>
          <p:cNvSpPr>
            <a:spLocks noGrp="1"/>
          </p:cNvSpPr>
          <p:nvPr>
            <p:ph idx="1"/>
          </p:nvPr>
        </p:nvSpPr>
        <p:spPr>
          <a:xfrm>
            <a:off x="457200" y="2492896"/>
            <a:ext cx="8229600" cy="3831704"/>
          </a:xfrm>
        </p:spPr>
        <p:txBody>
          <a:bodyPr>
            <a:normAutofit fontScale="92500" lnSpcReduction="10000"/>
          </a:bodyPr>
          <a:lstStyle/>
          <a:p>
            <a:r>
              <a:rPr lang="da-DK" dirty="0" smtClean="0"/>
              <a:t>Does Christ lead leaders or does He lead his body – the Church?</a:t>
            </a:r>
          </a:p>
          <a:p>
            <a:r>
              <a:rPr lang="da-DK" dirty="0" smtClean="0"/>
              <a:t>New initiatives and understandings will come forward through the body of the Church.</a:t>
            </a:r>
          </a:p>
          <a:p>
            <a:pPr lvl="1"/>
            <a:r>
              <a:rPr lang="en-US" dirty="0" smtClean="0"/>
              <a:t>It </a:t>
            </a:r>
            <a:r>
              <a:rPr lang="en-US" dirty="0"/>
              <a:t>is one of the significant tasks of leadership to look for what God is doing. </a:t>
            </a:r>
            <a:endParaRPr lang="en-US" dirty="0" smtClean="0"/>
          </a:p>
          <a:p>
            <a:pPr lvl="1"/>
            <a:r>
              <a:rPr lang="en-US" dirty="0" smtClean="0"/>
              <a:t>Secondly </a:t>
            </a:r>
            <a:r>
              <a:rPr lang="en-US" dirty="0"/>
              <a:t>the leader will have to get in line with what God is </a:t>
            </a:r>
            <a:r>
              <a:rPr lang="en-US" dirty="0" smtClean="0"/>
              <a:t>doing.</a:t>
            </a:r>
          </a:p>
          <a:p>
            <a:pPr lvl="1"/>
            <a:r>
              <a:rPr lang="en-US" dirty="0" smtClean="0"/>
              <a:t>Thirdly</a:t>
            </a:r>
            <a:r>
              <a:rPr lang="en-US" dirty="0"/>
              <a:t>, the leader wants to use his/her influence to make others join what God is doing.</a:t>
            </a:r>
            <a:r>
              <a:rPr lang="da-DK" dirty="0"/>
              <a:t> </a:t>
            </a:r>
            <a:endParaRPr lang="da-DK" dirty="0" smtClean="0"/>
          </a:p>
          <a:p>
            <a:pPr lvl="5"/>
            <a:r>
              <a:rPr lang="da-DK" dirty="0" smtClean="0"/>
              <a:t>(</a:t>
            </a:r>
            <a:r>
              <a:rPr lang="en-US" dirty="0" smtClean="0"/>
              <a:t>Like </a:t>
            </a:r>
            <a:r>
              <a:rPr lang="en-US" dirty="0"/>
              <a:t>in </a:t>
            </a:r>
            <a:r>
              <a:rPr lang="en-US" dirty="0" smtClean="0"/>
              <a:t>Acts.)</a:t>
            </a:r>
            <a:endParaRPr lang="da-DK" dirty="0"/>
          </a:p>
        </p:txBody>
      </p:sp>
    </p:spTree>
    <p:extLst>
      <p:ext uri="{BB962C8B-B14F-4D97-AF65-F5344CB8AC3E}">
        <p14:creationId xmlns:p14="http://schemas.microsoft.com/office/powerpoint/2010/main" val="416936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 ”listening” leadership</a:t>
            </a:r>
            <a:endParaRPr lang="da-DK" dirty="0"/>
          </a:p>
        </p:txBody>
      </p:sp>
      <p:sp>
        <p:nvSpPr>
          <p:cNvPr id="3" name="Pladsholder til indhold 2"/>
          <p:cNvSpPr>
            <a:spLocks noGrp="1"/>
          </p:cNvSpPr>
          <p:nvPr>
            <p:ph idx="1"/>
          </p:nvPr>
        </p:nvSpPr>
        <p:spPr/>
        <p:txBody>
          <a:bodyPr/>
          <a:lstStyle/>
          <a:p>
            <a:r>
              <a:rPr lang="da-DK" dirty="0" smtClean="0"/>
              <a:t>In contrast to</a:t>
            </a:r>
          </a:p>
          <a:p>
            <a:pPr lvl="1"/>
            <a:r>
              <a:rPr lang="da-DK" dirty="0" smtClean="0"/>
              <a:t>”Apostolic” leadership</a:t>
            </a:r>
            <a:endParaRPr lang="da-DK" dirty="0"/>
          </a:p>
          <a:p>
            <a:pPr lvl="1"/>
            <a:r>
              <a:rPr lang="da-DK" dirty="0" smtClean="0"/>
              <a:t>”Technocratic” leadership</a:t>
            </a:r>
          </a:p>
          <a:p>
            <a:pPr lvl="1"/>
            <a:endParaRPr lang="da-DK" dirty="0"/>
          </a:p>
        </p:txBody>
      </p:sp>
    </p:spTree>
    <p:extLst>
      <p:ext uri="{BB962C8B-B14F-4D97-AF65-F5344CB8AC3E}">
        <p14:creationId xmlns:p14="http://schemas.microsoft.com/office/powerpoint/2010/main" val="199583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indhold 2"/>
          <p:cNvSpPr>
            <a:spLocks noGrp="1"/>
          </p:cNvSpPr>
          <p:nvPr>
            <p:ph idx="1"/>
          </p:nvPr>
        </p:nvSpPr>
        <p:spPr/>
        <p:txBody>
          <a:bodyPr/>
          <a:lstStyle/>
          <a:p>
            <a:pPr>
              <a:buFont typeface="Wingdings" pitchFamily="2" charset="2"/>
              <a:buChar char="§"/>
            </a:pPr>
            <a:r>
              <a:rPr lang="en-US" dirty="0"/>
              <a:t>The Christian leader does not need to feel alone in finding the strategy and vision for the future. </a:t>
            </a:r>
            <a:endParaRPr lang="en-US" dirty="0" smtClean="0"/>
          </a:p>
          <a:p>
            <a:pPr>
              <a:buFont typeface="Wingdings" pitchFamily="2" charset="2"/>
              <a:buChar char="§"/>
            </a:pPr>
            <a:r>
              <a:rPr lang="en-US" dirty="0" smtClean="0"/>
              <a:t>Christ </a:t>
            </a:r>
            <a:r>
              <a:rPr lang="en-US" dirty="0"/>
              <a:t>has promised to build His church. </a:t>
            </a:r>
            <a:endParaRPr lang="en-US" dirty="0" smtClean="0"/>
          </a:p>
          <a:p>
            <a:pPr>
              <a:buFont typeface="Wingdings" pitchFamily="2" charset="2"/>
              <a:buChar char="§"/>
            </a:pPr>
            <a:r>
              <a:rPr lang="en-US" dirty="0" smtClean="0"/>
              <a:t>The </a:t>
            </a:r>
            <a:r>
              <a:rPr lang="en-US" dirty="0"/>
              <a:t>way forward will be revealed in the community. Leaders often have a significant part in that process, but can rest in the assurance of the Spirit’s work in the fellowship of the Church</a:t>
            </a:r>
            <a:r>
              <a:rPr lang="en-US" dirty="0" smtClean="0"/>
              <a:t>.</a:t>
            </a:r>
            <a:endParaRPr lang="da-DK" dirty="0"/>
          </a:p>
          <a:p>
            <a:pPr marL="0" indent="0">
              <a:buNone/>
            </a:pPr>
            <a:endParaRPr lang="da-DK" dirty="0"/>
          </a:p>
        </p:txBody>
      </p:sp>
    </p:spTree>
    <p:extLst>
      <p:ext uri="{BB962C8B-B14F-4D97-AF65-F5344CB8AC3E}">
        <p14:creationId xmlns:p14="http://schemas.microsoft.com/office/powerpoint/2010/main" val="97639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pPr eaLnBrk="1" hangingPunct="1"/>
            <a:r>
              <a:rPr lang="da-DK" b="1" dirty="0" err="1" smtClean="0"/>
              <a:t>Leaders</a:t>
            </a:r>
            <a:r>
              <a:rPr lang="da-DK" b="1" dirty="0" smtClean="0"/>
              <a:t>’ </a:t>
            </a:r>
            <a:r>
              <a:rPr lang="da-DK" b="1" dirty="0" err="1" smtClean="0"/>
              <a:t>authority</a:t>
            </a:r>
            <a:endParaRPr lang="da-DK" dirty="0" smtClean="0"/>
          </a:p>
        </p:txBody>
      </p:sp>
      <p:sp>
        <p:nvSpPr>
          <p:cNvPr id="3" name="Pladsholder til indhold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endParaRPr lang="da-DK" b="1" i="1" dirty="0" smtClean="0"/>
          </a:p>
          <a:p>
            <a:pPr marL="274320" indent="-274320" eaLnBrk="1" fontAlgn="auto" hangingPunct="1">
              <a:spcAft>
                <a:spcPts val="0"/>
              </a:spcAft>
              <a:buClr>
                <a:schemeClr val="accent3"/>
              </a:buClr>
              <a:buFont typeface="Wingdings 2"/>
              <a:buNone/>
              <a:defRPr/>
            </a:pPr>
            <a:r>
              <a:rPr lang="da-DK" dirty="0" smtClean="0"/>
              <a:t>	”</a:t>
            </a:r>
            <a:r>
              <a:rPr lang="da-DK" dirty="0" err="1" smtClean="0"/>
              <a:t>Healthy</a:t>
            </a:r>
            <a:r>
              <a:rPr lang="da-DK" dirty="0" smtClean="0"/>
              <a:t> </a:t>
            </a:r>
            <a:r>
              <a:rPr lang="da-DK" dirty="0" err="1" smtClean="0"/>
              <a:t>leaders</a:t>
            </a:r>
            <a:r>
              <a:rPr lang="da-DK" dirty="0" smtClean="0"/>
              <a:t> has a </a:t>
            </a:r>
            <a:r>
              <a:rPr lang="da-DK" dirty="0" err="1" smtClean="0"/>
              <a:t>spirit</a:t>
            </a:r>
            <a:r>
              <a:rPr lang="da-DK" dirty="0" smtClean="0"/>
              <a:t> of </a:t>
            </a:r>
            <a:r>
              <a:rPr lang="da-DK" dirty="0" err="1" smtClean="0"/>
              <a:t>servant-hood</a:t>
            </a:r>
            <a:r>
              <a:rPr lang="da-DK" dirty="0" smtClean="0"/>
              <a:t> and is </a:t>
            </a:r>
            <a:r>
              <a:rPr lang="da-DK" dirty="0" err="1" smtClean="0"/>
              <a:t>willing</a:t>
            </a:r>
            <a:r>
              <a:rPr lang="da-DK" dirty="0" smtClean="0"/>
              <a:t> to have himself and his </a:t>
            </a:r>
            <a:r>
              <a:rPr lang="da-DK" dirty="0" err="1" smtClean="0"/>
              <a:t>ideas</a:t>
            </a:r>
            <a:r>
              <a:rPr lang="da-DK" dirty="0" smtClean="0"/>
              <a:t> </a:t>
            </a:r>
            <a:r>
              <a:rPr lang="da-DK" dirty="0" err="1" smtClean="0"/>
              <a:t>tested</a:t>
            </a:r>
            <a:r>
              <a:rPr lang="da-DK" dirty="0" smtClean="0"/>
              <a:t> </a:t>
            </a:r>
            <a:r>
              <a:rPr lang="da-DK" dirty="0" err="1" smtClean="0"/>
              <a:t>bby</a:t>
            </a:r>
            <a:r>
              <a:rPr lang="da-DK" dirty="0" smtClean="0"/>
              <a:t> the </a:t>
            </a:r>
            <a:r>
              <a:rPr lang="da-DK" dirty="0" err="1" smtClean="0"/>
              <a:t>whole</a:t>
            </a:r>
            <a:r>
              <a:rPr lang="da-DK" dirty="0" smtClean="0"/>
              <a:t> church </a:t>
            </a:r>
            <a:r>
              <a:rPr lang="da-DK" dirty="0" err="1" smtClean="0"/>
              <a:t>body</a:t>
            </a:r>
            <a:r>
              <a:rPr lang="da-DK" dirty="0" smtClean="0"/>
              <a:t>.” </a:t>
            </a:r>
          </a:p>
          <a:p>
            <a:pPr marL="274320" indent="-274320" algn="r" eaLnBrk="1" fontAlgn="auto" hangingPunct="1">
              <a:spcAft>
                <a:spcPts val="0"/>
              </a:spcAft>
              <a:buClr>
                <a:schemeClr val="accent3"/>
              </a:buClr>
              <a:buFont typeface="Wingdings 2"/>
              <a:buNone/>
              <a:defRPr/>
            </a:pPr>
            <a:r>
              <a:rPr lang="da-DK" sz="1800" dirty="0" err="1" smtClean="0"/>
              <a:t>Roine</a:t>
            </a:r>
            <a:r>
              <a:rPr lang="da-DK" sz="1800" dirty="0" smtClean="0"/>
              <a:t> </a:t>
            </a:r>
            <a:r>
              <a:rPr lang="da-DK" sz="1800" dirty="0" err="1" smtClean="0"/>
              <a:t>Swensson</a:t>
            </a:r>
            <a:r>
              <a:rPr lang="da-DK" sz="1800" dirty="0" smtClean="0"/>
              <a:t>, </a:t>
            </a:r>
            <a:r>
              <a:rPr lang="da-DK" sz="1800" i="1" dirty="0" err="1" smtClean="0"/>
              <a:t>Searching</a:t>
            </a:r>
            <a:r>
              <a:rPr lang="da-DK" sz="1800" i="1" dirty="0" smtClean="0"/>
              <a:t> for the </a:t>
            </a:r>
            <a:r>
              <a:rPr lang="da-DK" sz="1800" i="1" dirty="0" err="1" smtClean="0"/>
              <a:t>renewal</a:t>
            </a:r>
            <a:r>
              <a:rPr lang="da-DK" sz="1800" i="1" dirty="0" smtClean="0"/>
              <a:t> of the church</a:t>
            </a:r>
            <a:r>
              <a:rPr lang="da-DK" sz="1800" dirty="0" smtClean="0"/>
              <a:t>.</a:t>
            </a:r>
          </a:p>
        </p:txBody>
      </p:sp>
      <p:sp>
        <p:nvSpPr>
          <p:cNvPr id="4" name="Pladsholder til diasnummer 3"/>
          <p:cNvSpPr>
            <a:spLocks noGrp="1"/>
          </p:cNvSpPr>
          <p:nvPr>
            <p:ph type="sldNum" sz="quarter" idx="12"/>
          </p:nvPr>
        </p:nvSpPr>
        <p:spPr/>
        <p:txBody>
          <a:bodyPr/>
          <a:lstStyle/>
          <a:p>
            <a:pPr>
              <a:defRPr/>
            </a:pPr>
            <a:fld id="{79E90237-F840-4510-B2F8-DFC8AF37995A}" type="slidenum">
              <a:rPr lang="da-DK"/>
              <a:pPr>
                <a:defRPr/>
              </a:pPr>
              <a:t>23</a:t>
            </a:fld>
            <a:endParaRPr lang="da-DK"/>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pPr>
              <a:defRPr/>
            </a:pPr>
            <a:fld id="{902C1758-8E59-494C-88E0-2740C33B15A2}" type="slidenum">
              <a:rPr lang="da-DK" smtClean="0"/>
              <a:pPr>
                <a:defRPr/>
              </a:pPr>
              <a:t>24</a:t>
            </a:fld>
            <a:endParaRPr lang="da-DK"/>
          </a:p>
        </p:txBody>
      </p:sp>
      <p:sp>
        <p:nvSpPr>
          <p:cNvPr id="4" name="Titel 1"/>
          <p:cNvSpPr txBox="1">
            <a:spLocks/>
          </p:cNvSpPr>
          <p:nvPr/>
        </p:nvSpPr>
        <p:spPr>
          <a:xfrm>
            <a:off x="457200" y="704088"/>
            <a:ext cx="8229600" cy="1143000"/>
          </a:xfrm>
          <a:prstGeom prst="rect">
            <a:avLst/>
          </a:prstGeom>
        </p:spPr>
        <p:txBody>
          <a:bodyPr>
            <a:normAutofit fontScale="90000"/>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r>
              <a:rPr lang="da-DK" smtClean="0"/>
              <a:t>The authority of the human leader</a:t>
            </a:r>
            <a:endParaRPr lang="da-DK" dirty="0"/>
          </a:p>
        </p:txBody>
      </p:sp>
      <p:sp>
        <p:nvSpPr>
          <p:cNvPr id="5" name="Pladsholder til indhold 2"/>
          <p:cNvSpPr txBox="1">
            <a:spLocks/>
          </p:cNvSpPr>
          <p:nvPr/>
        </p:nvSpPr>
        <p:spPr>
          <a:xfrm>
            <a:off x="457200" y="1935480"/>
            <a:ext cx="8229600" cy="4389120"/>
          </a:xfrm>
          <a:prstGeom prst="rect">
            <a:avLst/>
          </a:prstGeom>
        </p:spPr>
        <p:txBody>
          <a:bodyPr>
            <a:norm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mtClean="0"/>
              <a:t>“Spiritual authority is not a goal but rather a byproduct. It is a delegated authority that comes from God. It is the major power base of a leader who has learned God’s lessons during maturity processing. Leaders have various power bases that give credence to their ability. Spiritual authority comes out of experience with God. A leader does not seek spiritual authority; a leader seeks to know God. . . . Spiritual authority results from a leader’s experience with God.</a:t>
            </a:r>
            <a:endParaRPr lang="da-DK" smtClean="0"/>
          </a:p>
          <a:p>
            <a:pPr lvl="2"/>
            <a:r>
              <a:rPr lang="en-GB" smtClean="0"/>
              <a:t>J. Robert Clinton, </a:t>
            </a:r>
            <a:r>
              <a:rPr lang="en-GB" u="sng" smtClean="0"/>
              <a:t>The Making of a Leader</a:t>
            </a:r>
            <a:r>
              <a:rPr lang="en-GB" smtClean="0"/>
              <a:t>, Colorado Springs, CO: Navpress, 1988, p.167. </a:t>
            </a:r>
            <a:endParaRPr lang="da-DK" dirty="0"/>
          </a:p>
        </p:txBody>
      </p:sp>
    </p:spTree>
    <p:extLst>
      <p:ext uri="{BB962C8B-B14F-4D97-AF65-F5344CB8AC3E}">
        <p14:creationId xmlns:p14="http://schemas.microsoft.com/office/powerpoint/2010/main" val="3198524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eaLnBrk="1" hangingPunct="1"/>
            <a:r>
              <a:rPr lang="da-DK" dirty="0" smtClean="0"/>
              <a:t>”</a:t>
            </a:r>
            <a:r>
              <a:rPr lang="da-DK" dirty="0" err="1" smtClean="0"/>
              <a:t>Apostolic</a:t>
            </a:r>
            <a:r>
              <a:rPr lang="da-DK" dirty="0" smtClean="0"/>
              <a:t> </a:t>
            </a:r>
            <a:r>
              <a:rPr lang="da-DK" dirty="0" err="1" smtClean="0"/>
              <a:t>leadership</a:t>
            </a:r>
            <a:r>
              <a:rPr lang="da-DK" dirty="0" smtClean="0"/>
              <a:t>”</a:t>
            </a:r>
          </a:p>
        </p:txBody>
      </p:sp>
      <p:sp>
        <p:nvSpPr>
          <p:cNvPr id="19459" name="Pladsholder til indhold 2"/>
          <p:cNvSpPr>
            <a:spLocks noGrp="1"/>
          </p:cNvSpPr>
          <p:nvPr>
            <p:ph idx="1"/>
          </p:nvPr>
        </p:nvSpPr>
        <p:spPr/>
        <p:txBody>
          <a:bodyPr/>
          <a:lstStyle/>
          <a:p>
            <a:pPr eaLnBrk="1" hangingPunct="1"/>
            <a:endParaRPr lang="da-DK" i="1" dirty="0" smtClean="0"/>
          </a:p>
          <a:p>
            <a:pPr marL="0" indent="0" eaLnBrk="1" hangingPunct="1">
              <a:buNone/>
            </a:pPr>
            <a:r>
              <a:rPr lang="da-DK" dirty="0" err="1" smtClean="0"/>
              <a:t>What</a:t>
            </a:r>
            <a:r>
              <a:rPr lang="da-DK" dirty="0" smtClean="0"/>
              <a:t> is right/ </a:t>
            </a:r>
            <a:r>
              <a:rPr lang="da-DK" dirty="0" err="1" smtClean="0"/>
              <a:t>wrong</a:t>
            </a:r>
            <a:r>
              <a:rPr lang="da-DK" dirty="0" smtClean="0"/>
              <a:t> </a:t>
            </a:r>
            <a:r>
              <a:rPr lang="da-DK" dirty="0" err="1" smtClean="0"/>
              <a:t>about</a:t>
            </a:r>
            <a:r>
              <a:rPr lang="da-DK" dirty="0" smtClean="0"/>
              <a:t> </a:t>
            </a:r>
            <a:r>
              <a:rPr lang="da-DK" dirty="0" err="1" smtClean="0"/>
              <a:t>this</a:t>
            </a:r>
            <a:r>
              <a:rPr lang="da-DK" dirty="0" smtClean="0"/>
              <a:t> statement?</a:t>
            </a:r>
          </a:p>
          <a:p>
            <a:pPr marL="0" indent="0" eaLnBrk="1" hangingPunct="1">
              <a:buNone/>
            </a:pPr>
            <a:endParaRPr lang="da-DK" dirty="0" smtClean="0"/>
          </a:p>
          <a:p>
            <a:pPr marL="0" indent="0" eaLnBrk="1" hangingPunct="1">
              <a:buNone/>
            </a:pPr>
            <a:r>
              <a:rPr lang="da-DK" dirty="0" smtClean="0"/>
              <a:t>God has given </a:t>
            </a:r>
            <a:r>
              <a:rPr lang="da-DK" dirty="0" err="1" smtClean="0"/>
              <a:t>one</a:t>
            </a:r>
            <a:r>
              <a:rPr lang="da-DK" dirty="0" smtClean="0"/>
              <a:t> person the gift to </a:t>
            </a:r>
            <a:r>
              <a:rPr lang="da-DK" dirty="0" err="1" smtClean="0"/>
              <a:t>be</a:t>
            </a:r>
            <a:r>
              <a:rPr lang="da-DK" dirty="0" smtClean="0"/>
              <a:t> a </a:t>
            </a:r>
            <a:r>
              <a:rPr lang="da-DK" dirty="0" err="1" smtClean="0"/>
              <a:t>leader</a:t>
            </a:r>
            <a:r>
              <a:rPr lang="da-DK" dirty="0" smtClean="0"/>
              <a:t> or apostle.  </a:t>
            </a:r>
            <a:r>
              <a:rPr lang="da-DK" dirty="0" err="1" smtClean="0"/>
              <a:t>Therefor</a:t>
            </a:r>
            <a:r>
              <a:rPr lang="da-DK" dirty="0" smtClean="0"/>
              <a:t> </a:t>
            </a:r>
            <a:r>
              <a:rPr lang="da-DK" dirty="0" err="1" smtClean="0"/>
              <a:t>this</a:t>
            </a:r>
            <a:r>
              <a:rPr lang="da-DK" dirty="0" smtClean="0"/>
              <a:t> person is </a:t>
            </a:r>
            <a:r>
              <a:rPr lang="da-DK" dirty="0" err="1" smtClean="0"/>
              <a:t>carrying</a:t>
            </a:r>
            <a:r>
              <a:rPr lang="da-DK" dirty="0" smtClean="0"/>
              <a:t> </a:t>
            </a:r>
            <a:r>
              <a:rPr lang="da-DK" dirty="0" err="1" smtClean="0"/>
              <a:t>God’s</a:t>
            </a:r>
            <a:r>
              <a:rPr lang="da-DK" dirty="0" smtClean="0"/>
              <a:t> </a:t>
            </a:r>
            <a:r>
              <a:rPr lang="da-DK" dirty="0" err="1" smtClean="0"/>
              <a:t>calling</a:t>
            </a:r>
            <a:r>
              <a:rPr lang="da-DK" dirty="0" smtClean="0"/>
              <a:t>, </a:t>
            </a:r>
            <a:r>
              <a:rPr lang="da-DK" dirty="0" err="1" smtClean="0"/>
              <a:t>annointment</a:t>
            </a:r>
            <a:r>
              <a:rPr lang="da-DK" dirty="0" smtClean="0"/>
              <a:t> and </a:t>
            </a:r>
            <a:r>
              <a:rPr lang="da-DK" dirty="0" err="1" smtClean="0"/>
              <a:t>authority</a:t>
            </a:r>
            <a:r>
              <a:rPr lang="da-DK" dirty="0" smtClean="0"/>
              <a:t>. It </a:t>
            </a:r>
            <a:r>
              <a:rPr lang="da-DK" dirty="0" err="1" smtClean="0"/>
              <a:t>follows</a:t>
            </a:r>
            <a:r>
              <a:rPr lang="da-DK" dirty="0" smtClean="0"/>
              <a:t> </a:t>
            </a:r>
            <a:r>
              <a:rPr lang="da-DK" dirty="0" err="1" smtClean="0"/>
              <a:t>that</a:t>
            </a:r>
            <a:r>
              <a:rPr lang="da-DK" dirty="0" smtClean="0"/>
              <a:t> </a:t>
            </a:r>
            <a:r>
              <a:rPr lang="da-DK" dirty="0" err="1" smtClean="0"/>
              <a:t>this</a:t>
            </a:r>
            <a:r>
              <a:rPr lang="da-DK" dirty="0" smtClean="0"/>
              <a:t> person has the right to </a:t>
            </a:r>
            <a:r>
              <a:rPr lang="da-DK" dirty="0" err="1" smtClean="0"/>
              <a:t>take</a:t>
            </a:r>
            <a:r>
              <a:rPr lang="da-DK" dirty="0" smtClean="0"/>
              <a:t> the </a:t>
            </a:r>
            <a:r>
              <a:rPr lang="da-DK" dirty="0" err="1" smtClean="0"/>
              <a:t>important</a:t>
            </a:r>
            <a:r>
              <a:rPr lang="da-DK" dirty="0" smtClean="0"/>
              <a:t> </a:t>
            </a:r>
            <a:r>
              <a:rPr lang="da-DK" dirty="0" err="1" smtClean="0"/>
              <a:t>strategic</a:t>
            </a:r>
            <a:r>
              <a:rPr lang="da-DK" dirty="0" smtClean="0"/>
              <a:t> decisions for the church, </a:t>
            </a:r>
            <a:r>
              <a:rPr lang="da-DK" dirty="0" err="1" smtClean="0"/>
              <a:t>make</a:t>
            </a:r>
            <a:r>
              <a:rPr lang="da-DK" dirty="0" smtClean="0"/>
              <a:t> </a:t>
            </a:r>
            <a:r>
              <a:rPr lang="da-DK" dirty="0" err="1" smtClean="0"/>
              <a:t>judgements</a:t>
            </a:r>
            <a:r>
              <a:rPr lang="da-DK" dirty="0" smtClean="0"/>
              <a:t> in the interpretation of the </a:t>
            </a:r>
            <a:r>
              <a:rPr lang="da-DK" dirty="0" err="1" smtClean="0"/>
              <a:t>Bible</a:t>
            </a:r>
            <a:r>
              <a:rPr lang="da-DK" dirty="0" smtClean="0"/>
              <a:t> and </a:t>
            </a:r>
            <a:r>
              <a:rPr lang="da-DK" dirty="0" err="1" smtClean="0"/>
              <a:t>choose</a:t>
            </a:r>
            <a:r>
              <a:rPr lang="da-DK" dirty="0" smtClean="0"/>
              <a:t> the </a:t>
            </a:r>
            <a:r>
              <a:rPr lang="da-DK" dirty="0" err="1" smtClean="0"/>
              <a:t>leaders</a:t>
            </a:r>
            <a:r>
              <a:rPr lang="da-DK" dirty="0" smtClean="0"/>
              <a:t> </a:t>
            </a:r>
            <a:r>
              <a:rPr lang="da-DK" dirty="0" err="1" smtClean="0"/>
              <a:t>who</a:t>
            </a:r>
            <a:r>
              <a:rPr lang="da-DK" dirty="0" smtClean="0"/>
              <a:t> </a:t>
            </a:r>
            <a:r>
              <a:rPr lang="da-DK" dirty="0" err="1" smtClean="0"/>
              <a:t>are</a:t>
            </a:r>
            <a:r>
              <a:rPr lang="da-DK" dirty="0" smtClean="0"/>
              <a:t> </a:t>
            </a:r>
            <a:r>
              <a:rPr lang="da-DK" dirty="0" err="1" smtClean="0"/>
              <a:t>second</a:t>
            </a:r>
            <a:r>
              <a:rPr lang="da-DK" dirty="0" smtClean="0"/>
              <a:t> in </a:t>
            </a:r>
            <a:r>
              <a:rPr lang="da-DK" dirty="0" err="1" smtClean="0"/>
              <a:t>command</a:t>
            </a:r>
            <a:r>
              <a:rPr lang="da-DK" dirty="0" smtClean="0"/>
              <a:t>. </a:t>
            </a:r>
          </a:p>
        </p:txBody>
      </p:sp>
      <p:sp>
        <p:nvSpPr>
          <p:cNvPr id="4" name="Pladsholder til diasnummer 3"/>
          <p:cNvSpPr>
            <a:spLocks noGrp="1"/>
          </p:cNvSpPr>
          <p:nvPr>
            <p:ph type="sldNum" sz="quarter" idx="12"/>
          </p:nvPr>
        </p:nvSpPr>
        <p:spPr/>
        <p:txBody>
          <a:bodyPr/>
          <a:lstStyle/>
          <a:p>
            <a:pPr>
              <a:defRPr/>
            </a:pPr>
            <a:fld id="{78F67FFE-6F17-4036-8628-F342AD488417}" type="slidenum">
              <a:rPr lang="da-DK"/>
              <a:pPr>
                <a:defRPr/>
              </a:pPr>
              <a:t>25</a:t>
            </a:fld>
            <a:endParaRPr lang="da-DK"/>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pPr eaLnBrk="1" hangingPunct="1"/>
            <a:r>
              <a:rPr lang="da-DK" dirty="0" err="1" smtClean="0"/>
              <a:t>Theocracy</a:t>
            </a:r>
            <a:r>
              <a:rPr lang="da-DK" dirty="0" smtClean="0"/>
              <a:t> and </a:t>
            </a:r>
            <a:r>
              <a:rPr lang="da-DK" dirty="0" err="1" smtClean="0"/>
              <a:t>democracy</a:t>
            </a:r>
            <a:endParaRPr lang="da-DK" dirty="0" smtClean="0"/>
          </a:p>
        </p:txBody>
      </p:sp>
      <p:sp>
        <p:nvSpPr>
          <p:cNvPr id="3" name="Pladsholder til indhold 2"/>
          <p:cNvSpPr>
            <a:spLocks noGrp="1"/>
          </p:cNvSpPr>
          <p:nvPr>
            <p:ph idx="1"/>
          </p:nvPr>
        </p:nvSpPr>
        <p:spPr/>
        <p:txBody>
          <a:bodyPr>
            <a:normAutofit fontScale="70000" lnSpcReduction="20000"/>
          </a:bodyPr>
          <a:lstStyle/>
          <a:p>
            <a:pPr marL="274320" indent="-274320" eaLnBrk="1" fontAlgn="auto" hangingPunct="1">
              <a:spcAft>
                <a:spcPts val="0"/>
              </a:spcAft>
              <a:buClr>
                <a:schemeClr val="accent3"/>
              </a:buClr>
              <a:buFont typeface="Wingdings 2"/>
              <a:buChar char=""/>
              <a:defRPr/>
            </a:pPr>
            <a:r>
              <a:rPr lang="da-DK" b="1" i="1" dirty="0" err="1" smtClean="0"/>
              <a:t>Democracy</a:t>
            </a:r>
            <a:r>
              <a:rPr lang="da-DK" b="1" i="1" dirty="0" smtClean="0"/>
              <a:t> under the </a:t>
            </a:r>
            <a:r>
              <a:rPr lang="da-DK" b="1" i="1" dirty="0" err="1" smtClean="0"/>
              <a:t>leadership</a:t>
            </a:r>
            <a:r>
              <a:rPr lang="da-DK" b="1" i="1" dirty="0" smtClean="0"/>
              <a:t> of God</a:t>
            </a:r>
            <a:endParaRPr lang="da-DK" dirty="0" smtClean="0"/>
          </a:p>
          <a:p>
            <a:pPr marL="274320" indent="-274320" eaLnBrk="1" fontAlgn="auto" hangingPunct="1">
              <a:spcAft>
                <a:spcPts val="0"/>
              </a:spcAft>
              <a:buClr>
                <a:schemeClr val="accent3"/>
              </a:buClr>
              <a:buFont typeface="Wingdings 2"/>
              <a:buChar char=""/>
              <a:defRPr/>
            </a:pPr>
            <a:r>
              <a:rPr lang="da-DK" b="1" dirty="0" err="1" smtClean="0"/>
              <a:t>Teocracy</a:t>
            </a:r>
            <a:endParaRPr lang="da-DK" dirty="0" smtClean="0"/>
          </a:p>
          <a:p>
            <a:pPr marL="274320" indent="-274320" eaLnBrk="1" fontAlgn="auto" hangingPunct="1">
              <a:spcAft>
                <a:spcPts val="0"/>
              </a:spcAft>
              <a:buClr>
                <a:schemeClr val="accent3"/>
              </a:buClr>
              <a:buFont typeface="Wingdings 2"/>
              <a:buChar char=""/>
              <a:defRPr/>
            </a:pPr>
            <a:r>
              <a:rPr lang="da-DK" dirty="0" smtClean="0"/>
              <a:t>Theos – God   +   </a:t>
            </a:r>
            <a:r>
              <a:rPr lang="da-DK" dirty="0" err="1" smtClean="0"/>
              <a:t>kratein</a:t>
            </a:r>
            <a:r>
              <a:rPr lang="da-DK" dirty="0" smtClean="0"/>
              <a:t> – power</a:t>
            </a:r>
          </a:p>
          <a:p>
            <a:pPr marL="274320" indent="-274320" eaLnBrk="1" fontAlgn="auto" hangingPunct="1">
              <a:spcAft>
                <a:spcPts val="0"/>
              </a:spcAft>
              <a:buClr>
                <a:schemeClr val="accent3"/>
              </a:buClr>
              <a:buFont typeface="Wingdings 2"/>
              <a:buChar char=""/>
              <a:defRPr/>
            </a:pPr>
            <a:r>
              <a:rPr lang="da-DK" b="1" dirty="0" err="1" smtClean="0"/>
              <a:t>Democracy</a:t>
            </a:r>
            <a:endParaRPr lang="da-DK" dirty="0" smtClean="0"/>
          </a:p>
          <a:p>
            <a:pPr marL="274320" indent="-274320" eaLnBrk="1" fontAlgn="auto" hangingPunct="1">
              <a:spcAft>
                <a:spcPts val="0"/>
              </a:spcAft>
              <a:buClr>
                <a:schemeClr val="accent3"/>
              </a:buClr>
              <a:buFont typeface="Wingdings 2"/>
              <a:buChar char=""/>
              <a:defRPr/>
            </a:pPr>
            <a:r>
              <a:rPr lang="da-DK" dirty="0" smtClean="0"/>
              <a:t>Demos – </a:t>
            </a:r>
            <a:r>
              <a:rPr lang="da-DK" dirty="0" err="1" smtClean="0"/>
              <a:t>people</a:t>
            </a:r>
            <a:r>
              <a:rPr lang="da-DK" dirty="0" smtClean="0"/>
              <a:t>  +   </a:t>
            </a:r>
            <a:r>
              <a:rPr lang="da-DK" dirty="0" err="1" smtClean="0"/>
              <a:t>kratein</a:t>
            </a:r>
            <a:r>
              <a:rPr lang="da-DK" dirty="0" smtClean="0"/>
              <a:t> – power</a:t>
            </a:r>
          </a:p>
          <a:p>
            <a:pPr marL="274320" indent="-274320" eaLnBrk="1" fontAlgn="auto" hangingPunct="1">
              <a:spcAft>
                <a:spcPts val="0"/>
              </a:spcAft>
              <a:buClr>
                <a:schemeClr val="accent3"/>
              </a:buClr>
              <a:buFont typeface="Wingdings 2"/>
              <a:buNone/>
              <a:defRPr/>
            </a:pPr>
            <a:endParaRPr lang="da-DK" dirty="0" smtClean="0"/>
          </a:p>
          <a:p>
            <a:pPr marL="274320" indent="-274320" eaLnBrk="1" fontAlgn="auto" hangingPunct="1">
              <a:spcAft>
                <a:spcPts val="0"/>
              </a:spcAft>
              <a:buClr>
                <a:schemeClr val="accent3"/>
              </a:buClr>
              <a:buFont typeface="Wingdings 2"/>
              <a:buChar char=""/>
              <a:defRPr/>
            </a:pPr>
            <a:r>
              <a:rPr lang="da-DK" dirty="0" smtClean="0"/>
              <a:t>Can </a:t>
            </a:r>
            <a:r>
              <a:rPr lang="da-DK" dirty="0" err="1" smtClean="0"/>
              <a:t>theocracy</a:t>
            </a:r>
            <a:r>
              <a:rPr lang="da-DK" dirty="0" smtClean="0"/>
              <a:t> and </a:t>
            </a:r>
            <a:r>
              <a:rPr lang="da-DK" dirty="0" err="1" smtClean="0"/>
              <a:t>democracy</a:t>
            </a:r>
            <a:r>
              <a:rPr lang="da-DK" dirty="0" smtClean="0"/>
              <a:t> </a:t>
            </a:r>
            <a:r>
              <a:rPr lang="da-DK" dirty="0" err="1" smtClean="0"/>
              <a:t>be</a:t>
            </a:r>
            <a:r>
              <a:rPr lang="da-DK" dirty="0" smtClean="0"/>
              <a:t> </a:t>
            </a:r>
            <a:r>
              <a:rPr lang="da-DK" dirty="0" err="1" smtClean="0"/>
              <a:t>combined</a:t>
            </a:r>
            <a:r>
              <a:rPr lang="da-DK" dirty="0" smtClean="0"/>
              <a:t>?</a:t>
            </a:r>
          </a:p>
          <a:p>
            <a:pPr marL="274320" indent="-274320" eaLnBrk="1" fontAlgn="auto" hangingPunct="1">
              <a:spcAft>
                <a:spcPts val="0"/>
              </a:spcAft>
              <a:buClr>
                <a:schemeClr val="accent3"/>
              </a:buClr>
              <a:buFont typeface="Wingdings 2"/>
              <a:buNone/>
              <a:defRPr/>
            </a:pPr>
            <a:r>
              <a:rPr lang="da-DK" dirty="0" smtClean="0"/>
              <a:t> </a:t>
            </a:r>
          </a:p>
          <a:p>
            <a:pPr marL="274320" indent="-274320" eaLnBrk="1" fontAlgn="auto" hangingPunct="1">
              <a:spcAft>
                <a:spcPts val="0"/>
              </a:spcAft>
              <a:buClr>
                <a:schemeClr val="accent3"/>
              </a:buClr>
              <a:buFont typeface="Wingdings 2"/>
              <a:buChar char=""/>
              <a:defRPr/>
            </a:pPr>
            <a:r>
              <a:rPr lang="da-DK" dirty="0" smtClean="0"/>
              <a:t>Church </a:t>
            </a:r>
            <a:r>
              <a:rPr lang="da-DK" dirty="0" err="1" smtClean="0"/>
              <a:t>demokracy</a:t>
            </a:r>
            <a:r>
              <a:rPr lang="da-DK" dirty="0" smtClean="0"/>
              <a:t> </a:t>
            </a:r>
            <a:r>
              <a:rPr lang="da-DK" dirty="0" err="1" smtClean="0"/>
              <a:t>means</a:t>
            </a:r>
            <a:r>
              <a:rPr lang="da-DK" dirty="0" smtClean="0"/>
              <a:t> </a:t>
            </a:r>
            <a:r>
              <a:rPr lang="da-DK" dirty="0" err="1" smtClean="0"/>
              <a:t>that</a:t>
            </a:r>
            <a:r>
              <a:rPr lang="da-DK" dirty="0" smtClean="0"/>
              <a:t> God </a:t>
            </a:r>
            <a:r>
              <a:rPr lang="da-DK" dirty="0" err="1" smtClean="0"/>
              <a:t>rules</a:t>
            </a:r>
            <a:r>
              <a:rPr lang="da-DK" dirty="0" smtClean="0"/>
              <a:t> </a:t>
            </a:r>
            <a:r>
              <a:rPr lang="da-DK" dirty="0" err="1" smtClean="0"/>
              <a:t>through</a:t>
            </a:r>
            <a:r>
              <a:rPr lang="da-DK" dirty="0" smtClean="0"/>
              <a:t> the </a:t>
            </a:r>
            <a:r>
              <a:rPr lang="da-DK" dirty="0" err="1" smtClean="0"/>
              <a:t>fellowship</a:t>
            </a:r>
            <a:r>
              <a:rPr lang="da-DK" dirty="0" smtClean="0"/>
              <a:t> of </a:t>
            </a:r>
            <a:r>
              <a:rPr lang="da-DK" dirty="0" err="1" smtClean="0"/>
              <a:t>believers</a:t>
            </a:r>
            <a:r>
              <a:rPr lang="da-DK" dirty="0" smtClean="0"/>
              <a:t>, </a:t>
            </a:r>
            <a:r>
              <a:rPr lang="da-DK" dirty="0" err="1" smtClean="0"/>
              <a:t>where</a:t>
            </a:r>
            <a:r>
              <a:rPr lang="da-DK" dirty="0" smtClean="0"/>
              <a:t> </a:t>
            </a:r>
            <a:r>
              <a:rPr lang="da-DK" dirty="0" err="1" smtClean="0"/>
              <a:t>every</a:t>
            </a:r>
            <a:r>
              <a:rPr lang="da-DK" dirty="0" smtClean="0"/>
              <a:t> </a:t>
            </a:r>
            <a:r>
              <a:rPr lang="da-DK" dirty="0" err="1" smtClean="0"/>
              <a:t>member</a:t>
            </a:r>
            <a:r>
              <a:rPr lang="da-DK" dirty="0" smtClean="0"/>
              <a:t> has </a:t>
            </a:r>
            <a:r>
              <a:rPr lang="da-DK" dirty="0" err="1" smtClean="0"/>
              <a:t>equal</a:t>
            </a:r>
            <a:r>
              <a:rPr lang="da-DK" dirty="0" smtClean="0"/>
              <a:t> </a:t>
            </a:r>
            <a:r>
              <a:rPr lang="da-DK" dirty="0" err="1" smtClean="0"/>
              <a:t>importance</a:t>
            </a:r>
            <a:r>
              <a:rPr lang="da-DK" dirty="0" smtClean="0"/>
              <a:t> and have a </a:t>
            </a:r>
            <a:r>
              <a:rPr lang="da-DK" dirty="0" err="1" smtClean="0"/>
              <a:t>significant</a:t>
            </a:r>
            <a:r>
              <a:rPr lang="da-DK" dirty="0" smtClean="0"/>
              <a:t>  </a:t>
            </a:r>
            <a:r>
              <a:rPr lang="da-DK" dirty="0" err="1" smtClean="0"/>
              <a:t>influence</a:t>
            </a:r>
            <a:r>
              <a:rPr lang="da-DK" dirty="0" smtClean="0"/>
              <a:t>.</a:t>
            </a:r>
          </a:p>
          <a:p>
            <a:pPr marL="274320" indent="-274320" eaLnBrk="1" fontAlgn="auto" hangingPunct="1">
              <a:spcAft>
                <a:spcPts val="0"/>
              </a:spcAft>
              <a:buClr>
                <a:schemeClr val="accent3"/>
              </a:buClr>
              <a:buFont typeface="Wingdings 2"/>
              <a:buNone/>
              <a:defRPr/>
            </a:pPr>
            <a:r>
              <a:rPr lang="da-DK" dirty="0" smtClean="0"/>
              <a:t> </a:t>
            </a:r>
          </a:p>
          <a:p>
            <a:pPr marL="274320" indent="-274320" eaLnBrk="1" fontAlgn="auto" hangingPunct="1">
              <a:spcAft>
                <a:spcPts val="0"/>
              </a:spcAft>
              <a:buClr>
                <a:schemeClr val="accent3"/>
              </a:buClr>
              <a:buFont typeface="Wingdings 2"/>
              <a:buChar char=""/>
              <a:defRPr/>
            </a:pPr>
            <a:r>
              <a:rPr lang="da-DK" dirty="0" smtClean="0"/>
              <a:t>The decision processes of the church is a </a:t>
            </a:r>
            <a:r>
              <a:rPr lang="da-DK" dirty="0" err="1" smtClean="0"/>
              <a:t>combination</a:t>
            </a:r>
            <a:r>
              <a:rPr lang="da-DK" dirty="0" smtClean="0"/>
              <a:t> of </a:t>
            </a:r>
            <a:r>
              <a:rPr lang="da-DK" dirty="0" err="1" smtClean="0"/>
              <a:t>theocracy</a:t>
            </a:r>
            <a:r>
              <a:rPr lang="da-DK" dirty="0" smtClean="0"/>
              <a:t> and </a:t>
            </a:r>
            <a:r>
              <a:rPr lang="da-DK" dirty="0" err="1" smtClean="0"/>
              <a:t>demokracy</a:t>
            </a:r>
            <a:r>
              <a:rPr lang="da-DK" dirty="0" smtClean="0"/>
              <a:t>.  . . . . God has </a:t>
            </a:r>
            <a:r>
              <a:rPr lang="da-DK" dirty="0" err="1" smtClean="0"/>
              <a:t>imparted</a:t>
            </a:r>
            <a:r>
              <a:rPr lang="da-DK" dirty="0" smtClean="0"/>
              <a:t> </a:t>
            </a:r>
            <a:r>
              <a:rPr lang="da-DK" dirty="0" err="1" smtClean="0"/>
              <a:t>authority</a:t>
            </a:r>
            <a:r>
              <a:rPr lang="da-DK" dirty="0" smtClean="0"/>
              <a:t> to </a:t>
            </a:r>
            <a:r>
              <a:rPr lang="da-DK" dirty="0" err="1" smtClean="0"/>
              <a:t>each</a:t>
            </a:r>
            <a:r>
              <a:rPr lang="da-DK" dirty="0" smtClean="0"/>
              <a:t> </a:t>
            </a:r>
            <a:r>
              <a:rPr lang="da-DK" dirty="0" err="1" smtClean="0"/>
              <a:t>member</a:t>
            </a:r>
            <a:r>
              <a:rPr lang="da-DK" dirty="0" smtClean="0"/>
              <a:t> in </a:t>
            </a:r>
            <a:r>
              <a:rPr lang="da-DK" dirty="0" err="1" smtClean="0"/>
              <a:t>Christ</a:t>
            </a:r>
            <a:r>
              <a:rPr lang="da-DK" dirty="0" smtClean="0"/>
              <a:t> to </a:t>
            </a:r>
            <a:r>
              <a:rPr lang="da-DK" dirty="0" err="1" smtClean="0"/>
              <a:t>take</a:t>
            </a:r>
            <a:r>
              <a:rPr lang="da-DK" dirty="0" smtClean="0"/>
              <a:t> part in the decisions and the </a:t>
            </a:r>
            <a:r>
              <a:rPr lang="da-DK" dirty="0" err="1" smtClean="0"/>
              <a:t>responsibility</a:t>
            </a:r>
            <a:r>
              <a:rPr lang="da-DK" dirty="0" smtClean="0"/>
              <a:t> </a:t>
            </a:r>
            <a:r>
              <a:rPr lang="da-DK" dirty="0" err="1" smtClean="0"/>
              <a:t>which</a:t>
            </a:r>
            <a:r>
              <a:rPr lang="da-DK" dirty="0" smtClean="0"/>
              <a:t> has to do with the </a:t>
            </a:r>
            <a:r>
              <a:rPr lang="da-DK" dirty="0" err="1" smtClean="0"/>
              <a:t>church’s</a:t>
            </a:r>
            <a:r>
              <a:rPr lang="da-DK" dirty="0" smtClean="0"/>
              <a:t> </a:t>
            </a:r>
            <a:r>
              <a:rPr lang="da-DK" dirty="0" err="1" smtClean="0"/>
              <a:t>life</a:t>
            </a:r>
            <a:r>
              <a:rPr lang="da-DK" dirty="0" smtClean="0"/>
              <a:t> and </a:t>
            </a:r>
            <a:r>
              <a:rPr lang="da-DK" dirty="0" err="1" smtClean="0"/>
              <a:t>work</a:t>
            </a:r>
            <a:r>
              <a:rPr lang="da-DK" dirty="0" smtClean="0"/>
              <a:t>. (</a:t>
            </a:r>
            <a:r>
              <a:rPr lang="da-DK" dirty="0" err="1" smtClean="0"/>
              <a:t>Prerequisites</a:t>
            </a:r>
            <a:r>
              <a:rPr lang="da-DK" dirty="0" smtClean="0"/>
              <a:t> </a:t>
            </a:r>
            <a:r>
              <a:rPr lang="da-DK" dirty="0" err="1" smtClean="0"/>
              <a:t>are</a:t>
            </a:r>
            <a:r>
              <a:rPr lang="da-DK" dirty="0" smtClean="0"/>
              <a:t> </a:t>
            </a:r>
            <a:r>
              <a:rPr lang="da-DK" dirty="0" err="1" smtClean="0"/>
              <a:t>spirtuality</a:t>
            </a:r>
            <a:r>
              <a:rPr lang="da-DK" dirty="0" smtClean="0"/>
              <a:t> and  </a:t>
            </a:r>
            <a:r>
              <a:rPr lang="da-DK" dirty="0" err="1" smtClean="0"/>
              <a:t>humility</a:t>
            </a:r>
            <a:r>
              <a:rPr lang="da-DK" dirty="0" smtClean="0"/>
              <a:t>.) In light of </a:t>
            </a:r>
            <a:r>
              <a:rPr lang="da-DK" dirty="0" err="1" smtClean="0"/>
              <a:t>this</a:t>
            </a:r>
            <a:r>
              <a:rPr lang="da-DK" dirty="0" smtClean="0"/>
              <a:t>, the church must </a:t>
            </a:r>
            <a:r>
              <a:rPr lang="da-DK" dirty="0" err="1" smtClean="0"/>
              <a:t>be</a:t>
            </a:r>
            <a:r>
              <a:rPr lang="da-DK" dirty="0" smtClean="0"/>
              <a:t> a </a:t>
            </a:r>
            <a:r>
              <a:rPr lang="da-DK" dirty="0" err="1" smtClean="0"/>
              <a:t>democratic</a:t>
            </a:r>
            <a:r>
              <a:rPr lang="da-DK" dirty="0" smtClean="0"/>
              <a:t> </a:t>
            </a:r>
            <a:r>
              <a:rPr lang="da-DK" dirty="0" err="1" smtClean="0"/>
              <a:t>community</a:t>
            </a:r>
            <a:r>
              <a:rPr lang="da-DK" dirty="0" smtClean="0"/>
              <a:t> </a:t>
            </a:r>
            <a:r>
              <a:rPr lang="da-DK" dirty="0" err="1" smtClean="0"/>
              <a:t>where</a:t>
            </a:r>
            <a:r>
              <a:rPr lang="da-DK" dirty="0" smtClean="0"/>
              <a:t> </a:t>
            </a:r>
            <a:r>
              <a:rPr lang="da-DK" dirty="0" err="1" smtClean="0"/>
              <a:t>important</a:t>
            </a:r>
            <a:r>
              <a:rPr lang="da-DK" dirty="0" smtClean="0"/>
              <a:t> decisions </a:t>
            </a:r>
            <a:r>
              <a:rPr lang="da-DK" dirty="0" err="1" smtClean="0"/>
              <a:t>are</a:t>
            </a:r>
            <a:r>
              <a:rPr lang="da-DK" dirty="0" smtClean="0"/>
              <a:t> made in </a:t>
            </a:r>
            <a:r>
              <a:rPr lang="da-DK" dirty="0" err="1" smtClean="0"/>
              <a:t>concensus</a:t>
            </a:r>
            <a:r>
              <a:rPr lang="da-DK" dirty="0" smtClean="0"/>
              <a:t> – </a:t>
            </a:r>
            <a:r>
              <a:rPr lang="da-DK" dirty="0" err="1" smtClean="0"/>
              <a:t>based</a:t>
            </a:r>
            <a:r>
              <a:rPr lang="da-DK" dirty="0" smtClean="0"/>
              <a:t> on  </a:t>
            </a:r>
            <a:r>
              <a:rPr lang="da-DK" dirty="0" err="1" smtClean="0"/>
              <a:t>theological</a:t>
            </a:r>
            <a:r>
              <a:rPr lang="da-DK" dirty="0" smtClean="0"/>
              <a:t> reasoning.</a:t>
            </a:r>
          </a:p>
        </p:txBody>
      </p:sp>
      <p:sp>
        <p:nvSpPr>
          <p:cNvPr id="4" name="Pladsholder til diasnummer 3"/>
          <p:cNvSpPr>
            <a:spLocks noGrp="1"/>
          </p:cNvSpPr>
          <p:nvPr>
            <p:ph type="sldNum" sz="quarter" idx="12"/>
          </p:nvPr>
        </p:nvSpPr>
        <p:spPr/>
        <p:txBody>
          <a:bodyPr/>
          <a:lstStyle/>
          <a:p>
            <a:pPr>
              <a:defRPr/>
            </a:pPr>
            <a:fld id="{39515651-1B98-42C1-A5C2-B10D6360E699}" type="slidenum">
              <a:rPr lang="da-DK"/>
              <a:pPr>
                <a:defRPr/>
              </a:pPr>
              <a:t>26</a:t>
            </a:fld>
            <a:endParaRPr lang="da-DK"/>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1071563" y="714375"/>
            <a:ext cx="7615237" cy="1490489"/>
          </a:xfrm>
        </p:spPr>
        <p:txBody>
          <a:bodyPr/>
          <a:lstStyle/>
          <a:p>
            <a:pPr eaLnBrk="1" hangingPunct="1"/>
            <a:r>
              <a:rPr lang="da-DK" sz="3600" b="1" dirty="0" err="1" smtClean="0"/>
              <a:t>Biblical</a:t>
            </a:r>
            <a:r>
              <a:rPr lang="da-DK" sz="3600" b="1" dirty="0" smtClean="0"/>
              <a:t> </a:t>
            </a:r>
            <a:r>
              <a:rPr lang="da-DK" sz="3600" b="1" dirty="0" err="1" smtClean="0"/>
              <a:t>example</a:t>
            </a:r>
            <a:r>
              <a:rPr lang="da-DK" sz="3600" b="1" dirty="0" smtClean="0"/>
              <a:t> of </a:t>
            </a:r>
            <a:r>
              <a:rPr lang="da-DK" sz="3600" b="1" dirty="0" err="1" smtClean="0"/>
              <a:t>how</a:t>
            </a:r>
            <a:r>
              <a:rPr lang="da-DK" sz="3600" b="1" dirty="0" smtClean="0"/>
              <a:t> the </a:t>
            </a:r>
            <a:r>
              <a:rPr lang="da-DK" sz="3600" b="1" dirty="0" err="1" smtClean="0"/>
              <a:t>Spirit</a:t>
            </a:r>
            <a:r>
              <a:rPr lang="da-DK" sz="3600" b="1" dirty="0" smtClean="0"/>
              <a:t>, the </a:t>
            </a:r>
            <a:r>
              <a:rPr lang="da-DK" sz="3600" b="1" dirty="0" err="1" smtClean="0"/>
              <a:t>leadership</a:t>
            </a:r>
            <a:r>
              <a:rPr lang="da-DK" sz="3600" b="1" dirty="0" smtClean="0"/>
              <a:t> and the church </a:t>
            </a:r>
            <a:r>
              <a:rPr lang="da-DK" sz="3600" b="1" dirty="0" err="1" smtClean="0"/>
              <a:t>cooperate</a:t>
            </a:r>
            <a:r>
              <a:rPr lang="da-DK" sz="3600" b="1" dirty="0" smtClean="0"/>
              <a:t>.</a:t>
            </a:r>
            <a:endParaRPr lang="da-DK" sz="3600" dirty="0" smtClean="0"/>
          </a:p>
        </p:txBody>
      </p:sp>
      <p:sp>
        <p:nvSpPr>
          <p:cNvPr id="3" name="Pladsholder til indhold 2"/>
          <p:cNvSpPr>
            <a:spLocks noGrp="1"/>
          </p:cNvSpPr>
          <p:nvPr>
            <p:ph idx="1"/>
          </p:nvPr>
        </p:nvSpPr>
        <p:spPr>
          <a:xfrm>
            <a:off x="457200" y="2714625"/>
            <a:ext cx="8229600" cy="3609975"/>
          </a:xfrm>
        </p:spPr>
        <p:txBody>
          <a:bodyPr>
            <a:normAutofit/>
          </a:bodyPr>
          <a:lstStyle/>
          <a:p>
            <a:pPr marL="274320" indent="-274320" eaLnBrk="1" fontAlgn="auto" hangingPunct="1">
              <a:spcAft>
                <a:spcPts val="0"/>
              </a:spcAft>
              <a:buClr>
                <a:schemeClr val="accent3"/>
              </a:buClr>
              <a:buFont typeface="Wingdings 2"/>
              <a:buChar char=""/>
              <a:defRPr/>
            </a:pPr>
            <a:r>
              <a:rPr lang="da-DK" dirty="0" err="1" smtClean="0"/>
              <a:t>Acts</a:t>
            </a:r>
            <a:r>
              <a:rPr lang="da-DK" dirty="0" smtClean="0"/>
              <a:t>. 15,4-6, 22,27-28a</a:t>
            </a:r>
          </a:p>
          <a:p>
            <a:pPr marL="641033" lvl="1" indent="-274320" eaLnBrk="1" fontAlgn="auto" hangingPunct="1">
              <a:spcAft>
                <a:spcPts val="0"/>
              </a:spcAft>
              <a:buClr>
                <a:schemeClr val="accent3"/>
              </a:buClr>
              <a:buFont typeface="Wingdings 2"/>
              <a:buChar char=""/>
              <a:defRPr/>
            </a:pPr>
            <a:r>
              <a:rPr lang="da-DK" dirty="0" smtClean="0"/>
              <a:t>The </a:t>
            </a:r>
            <a:r>
              <a:rPr lang="da-DK" dirty="0" err="1" smtClean="0"/>
              <a:t>question</a:t>
            </a:r>
            <a:r>
              <a:rPr lang="da-DK" dirty="0" smtClean="0"/>
              <a:t> </a:t>
            </a:r>
            <a:r>
              <a:rPr lang="da-DK" dirty="0" err="1" smtClean="0"/>
              <a:t>about</a:t>
            </a:r>
            <a:r>
              <a:rPr lang="da-DK" dirty="0" smtClean="0"/>
              <a:t> the gentile Christians and the </a:t>
            </a:r>
            <a:r>
              <a:rPr lang="da-DK" dirty="0" err="1" smtClean="0"/>
              <a:t>law</a:t>
            </a:r>
            <a:r>
              <a:rPr lang="da-DK" dirty="0" smtClean="0"/>
              <a:t> of Moses. </a:t>
            </a:r>
          </a:p>
          <a:p>
            <a:pPr marL="274320" indent="-274320" eaLnBrk="1" fontAlgn="auto" hangingPunct="1">
              <a:spcAft>
                <a:spcPts val="0"/>
              </a:spcAft>
              <a:buClr>
                <a:schemeClr val="accent3"/>
              </a:buClr>
              <a:buFont typeface="Wingdings 2"/>
              <a:buChar char=""/>
              <a:defRPr/>
            </a:pPr>
            <a:r>
              <a:rPr lang="da-DK" dirty="0" smtClean="0"/>
              <a:t>The </a:t>
            </a:r>
            <a:r>
              <a:rPr lang="da-DK" dirty="0" err="1" smtClean="0"/>
              <a:t>leadership</a:t>
            </a:r>
            <a:r>
              <a:rPr lang="da-DK" dirty="0" smtClean="0"/>
              <a:t> </a:t>
            </a:r>
            <a:r>
              <a:rPr lang="da-DK" dirty="0" err="1" smtClean="0"/>
              <a:t>takes</a:t>
            </a:r>
            <a:r>
              <a:rPr lang="da-DK" dirty="0" smtClean="0"/>
              <a:t> on the </a:t>
            </a:r>
            <a:r>
              <a:rPr lang="da-DK" dirty="0" err="1" smtClean="0"/>
              <a:t>responsibility</a:t>
            </a:r>
            <a:r>
              <a:rPr lang="da-DK" dirty="0" smtClean="0"/>
              <a:t>.</a:t>
            </a:r>
          </a:p>
          <a:p>
            <a:pPr marL="274320" indent="-274320" eaLnBrk="1" fontAlgn="auto" hangingPunct="1">
              <a:spcAft>
                <a:spcPts val="0"/>
              </a:spcAft>
              <a:buClr>
                <a:schemeClr val="accent3"/>
              </a:buClr>
              <a:buFont typeface="Wingdings 2"/>
              <a:buChar char=""/>
              <a:defRPr/>
            </a:pPr>
            <a:r>
              <a:rPr lang="da-DK" dirty="0" smtClean="0"/>
              <a:t>The </a:t>
            </a:r>
            <a:r>
              <a:rPr lang="da-DK" dirty="0" err="1" smtClean="0"/>
              <a:t>churches</a:t>
            </a:r>
            <a:r>
              <a:rPr lang="da-DK" dirty="0" smtClean="0"/>
              <a:t> </a:t>
            </a:r>
            <a:r>
              <a:rPr lang="da-DK" dirty="0" err="1" smtClean="0"/>
              <a:t>join</a:t>
            </a:r>
            <a:r>
              <a:rPr lang="da-DK" dirty="0" smtClean="0"/>
              <a:t> in the </a:t>
            </a:r>
            <a:r>
              <a:rPr lang="da-DK" dirty="0" err="1" smtClean="0"/>
              <a:t>conversation</a:t>
            </a:r>
            <a:r>
              <a:rPr lang="da-DK" dirty="0" smtClean="0"/>
              <a:t>.</a:t>
            </a:r>
          </a:p>
          <a:p>
            <a:pPr marL="274320" indent="-274320" eaLnBrk="1" fontAlgn="auto" hangingPunct="1">
              <a:spcAft>
                <a:spcPts val="0"/>
              </a:spcAft>
              <a:buClr>
                <a:schemeClr val="accent3"/>
              </a:buClr>
              <a:buFont typeface="Wingdings 2"/>
              <a:buChar char=""/>
              <a:defRPr/>
            </a:pPr>
            <a:r>
              <a:rPr lang="da-DK" dirty="0" smtClean="0"/>
              <a:t>The </a:t>
            </a:r>
            <a:r>
              <a:rPr lang="da-DK" dirty="0" err="1" smtClean="0"/>
              <a:t>Holy</a:t>
            </a:r>
            <a:r>
              <a:rPr lang="da-DK" dirty="0" smtClean="0"/>
              <a:t> </a:t>
            </a:r>
            <a:r>
              <a:rPr lang="da-DK" dirty="0" err="1" smtClean="0"/>
              <a:t>Spirit</a:t>
            </a:r>
            <a:r>
              <a:rPr lang="da-DK" dirty="0" smtClean="0"/>
              <a:t> </a:t>
            </a:r>
            <a:r>
              <a:rPr lang="da-DK" dirty="0" err="1" smtClean="0"/>
              <a:t>brings</a:t>
            </a:r>
            <a:r>
              <a:rPr lang="da-DK" dirty="0" smtClean="0"/>
              <a:t> </a:t>
            </a:r>
            <a:r>
              <a:rPr lang="da-DK" dirty="0" err="1" smtClean="0"/>
              <a:t>conviction</a:t>
            </a:r>
            <a:r>
              <a:rPr lang="da-DK" dirty="0" smtClean="0"/>
              <a:t> </a:t>
            </a:r>
            <a:r>
              <a:rPr lang="da-DK" dirty="0" err="1" smtClean="0"/>
              <a:t>through</a:t>
            </a:r>
            <a:r>
              <a:rPr lang="da-DK" dirty="0" smtClean="0"/>
              <a:t> </a:t>
            </a:r>
            <a:r>
              <a:rPr lang="da-DK" dirty="0" err="1" smtClean="0"/>
              <a:t>that</a:t>
            </a:r>
            <a:r>
              <a:rPr lang="da-DK" dirty="0" smtClean="0"/>
              <a:t> </a:t>
            </a:r>
            <a:r>
              <a:rPr lang="da-DK" dirty="0" err="1" smtClean="0"/>
              <a:t>wich</a:t>
            </a:r>
            <a:r>
              <a:rPr lang="da-DK" dirty="0" smtClean="0"/>
              <a:t> is happening.</a:t>
            </a:r>
            <a:endParaRPr lang="da-DK" dirty="0"/>
          </a:p>
        </p:txBody>
      </p:sp>
      <p:sp>
        <p:nvSpPr>
          <p:cNvPr id="4" name="Pladsholder til diasnummer 3"/>
          <p:cNvSpPr>
            <a:spLocks noGrp="1"/>
          </p:cNvSpPr>
          <p:nvPr>
            <p:ph type="sldNum" sz="quarter" idx="12"/>
          </p:nvPr>
        </p:nvSpPr>
        <p:spPr/>
        <p:txBody>
          <a:bodyPr/>
          <a:lstStyle/>
          <a:p>
            <a:pPr>
              <a:defRPr/>
            </a:pPr>
            <a:fld id="{F4330E9F-1724-4D79-8709-EAB41459A50C}" type="slidenum">
              <a:rPr lang="da-DK"/>
              <a:pPr>
                <a:defRPr/>
              </a:pPr>
              <a:t>27</a:t>
            </a:fld>
            <a:endParaRPr lang="da-DK"/>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836712"/>
            <a:ext cx="8229600" cy="5487888"/>
          </a:xfrm>
        </p:spPr>
        <p:txBody>
          <a:bodyPr>
            <a:normAutofit fontScale="70000" lnSpcReduction="20000"/>
          </a:bodyPr>
          <a:lstStyle/>
          <a:p>
            <a:r>
              <a:rPr lang="en-US" sz="3400" dirty="0"/>
              <a:t>The role of Church leadership in this </a:t>
            </a:r>
            <a:r>
              <a:rPr lang="en-US" sz="3400" dirty="0" smtClean="0"/>
              <a:t>case (Acts 10-11) </a:t>
            </a:r>
            <a:r>
              <a:rPr lang="en-US" sz="3400" dirty="0"/>
              <a:t>was to recognize what God was doing and then follow and implement that change.</a:t>
            </a:r>
            <a:r>
              <a:rPr lang="da-DK" dirty="0"/>
              <a:t> </a:t>
            </a:r>
            <a:endParaRPr lang="da-DK" dirty="0" smtClean="0"/>
          </a:p>
          <a:p>
            <a:pPr lvl="1"/>
            <a:r>
              <a:rPr lang="en-US" sz="2900" dirty="0" smtClean="0"/>
              <a:t>Ellen </a:t>
            </a:r>
            <a:r>
              <a:rPr lang="en-US" sz="2900" dirty="0"/>
              <a:t>G. White comments in this significant event in </a:t>
            </a:r>
            <a:r>
              <a:rPr lang="en-US" sz="2900" u="sng" dirty="0"/>
              <a:t>Acts of the Apostles</a:t>
            </a:r>
            <a:r>
              <a:rPr lang="en-US" sz="2900" dirty="0"/>
              <a:t>, pp. 141-142: “When the </a:t>
            </a:r>
            <a:r>
              <a:rPr lang="en-US" sz="2900" dirty="0" smtClean="0"/>
              <a:t>brethren in </a:t>
            </a:r>
            <a:r>
              <a:rPr lang="en-US" sz="2900" dirty="0"/>
              <a:t>Judea heard that Peter had gone to the house of a Gentile and preached to those </a:t>
            </a:r>
            <a:r>
              <a:rPr lang="en-US" sz="2900" dirty="0" smtClean="0"/>
              <a:t>assembled</a:t>
            </a:r>
            <a:r>
              <a:rPr lang="en-US" sz="2900" dirty="0"/>
              <a:t>, they were surprised and offended. </a:t>
            </a:r>
            <a:r>
              <a:rPr lang="en-US" sz="2900" b="1" i="1" dirty="0"/>
              <a:t>They feared that such a course, which </a:t>
            </a:r>
            <a:r>
              <a:rPr lang="en-US" sz="2900" b="1" i="1" dirty="0" smtClean="0"/>
              <a:t>looked </a:t>
            </a:r>
            <a:r>
              <a:rPr lang="en-US" sz="2900" b="1" i="1" dirty="0"/>
              <a:t>to them presumptuous, would have the effect of counteracting his own teaching</a:t>
            </a:r>
            <a:r>
              <a:rPr lang="en-US" sz="2900" dirty="0"/>
              <a:t> </a:t>
            </a:r>
            <a:r>
              <a:rPr lang="en-US" sz="2900" dirty="0" smtClean="0"/>
              <a:t>[</a:t>
            </a:r>
            <a:r>
              <a:rPr lang="en-US" sz="2900" dirty="0"/>
              <a:t>italics mine]. When they next saw Peter they met him with severe censure, saying, "Thou </a:t>
            </a:r>
            <a:r>
              <a:rPr lang="en-US" sz="2900" dirty="0" smtClean="0"/>
              <a:t>wentest </a:t>
            </a:r>
            <a:r>
              <a:rPr lang="en-US" sz="2900" dirty="0"/>
              <a:t>in to men uncircumcised, and didst eat with them."  . . . “Peter laid the whole matter </a:t>
            </a:r>
            <a:r>
              <a:rPr lang="en-US" sz="2900" dirty="0" smtClean="0"/>
              <a:t>before </a:t>
            </a:r>
            <a:r>
              <a:rPr lang="en-US" sz="2900" dirty="0"/>
              <a:t>them.  . . .   On hearing this account, the brethren were silenced. </a:t>
            </a:r>
            <a:r>
              <a:rPr lang="en-US" sz="2900" b="1" i="1" dirty="0"/>
              <a:t>Convinced </a:t>
            </a:r>
            <a:r>
              <a:rPr lang="en-US" sz="2900" b="1" i="1" dirty="0" smtClean="0"/>
              <a:t>that Peter's </a:t>
            </a:r>
            <a:r>
              <a:rPr lang="en-US" sz="2900" b="1" i="1" dirty="0"/>
              <a:t>course was in direct fulfillment of the plan of God, and that their prejudices and </a:t>
            </a:r>
            <a:r>
              <a:rPr lang="en-US" sz="2900" b="1" i="1" dirty="0" smtClean="0"/>
              <a:t>exclusiveness </a:t>
            </a:r>
            <a:r>
              <a:rPr lang="en-US" sz="2900" b="1" i="1" dirty="0"/>
              <a:t>were utterly contrary to the spirit of the gospel, they glorified God</a:t>
            </a:r>
            <a:r>
              <a:rPr lang="en-US" sz="2900" b="1" i="1" dirty="0" smtClean="0"/>
              <a:t>, saying</a:t>
            </a:r>
            <a:r>
              <a:rPr lang="en-US" sz="2900" b="1" i="1" dirty="0"/>
              <a:t>, "Then hath God also to the Gentiles granted repentance unto life."  Thus, </a:t>
            </a:r>
            <a:r>
              <a:rPr lang="en-US" sz="2900" b="1" i="1" dirty="0" smtClean="0"/>
              <a:t>without </a:t>
            </a:r>
            <a:r>
              <a:rPr lang="en-US" sz="2900" b="1" i="1" dirty="0"/>
              <a:t>controversy, prejudice was broken down, the exclusiveness established by the </a:t>
            </a:r>
            <a:r>
              <a:rPr lang="en-US" sz="2900" b="1" i="1" dirty="0" smtClean="0"/>
              <a:t>custom </a:t>
            </a:r>
            <a:r>
              <a:rPr lang="en-US" sz="2900" b="1" i="1" dirty="0"/>
              <a:t>of ages was abandoned, and the way was opened for the gospel to be </a:t>
            </a:r>
            <a:r>
              <a:rPr lang="en-US" sz="2900" b="1" i="1" dirty="0" smtClean="0"/>
              <a:t>proclaimed </a:t>
            </a:r>
            <a:r>
              <a:rPr lang="en-US" sz="2900" b="1" i="1" dirty="0"/>
              <a:t>to the Gentiles</a:t>
            </a:r>
            <a:r>
              <a:rPr lang="en-US" sz="2900" dirty="0"/>
              <a:t> [italics mine].”</a:t>
            </a:r>
            <a:endParaRPr lang="da-DK" sz="2900" dirty="0"/>
          </a:p>
          <a:p>
            <a:pPr marL="0" indent="0">
              <a:buNone/>
            </a:pPr>
            <a:endParaRPr lang="da-DK" dirty="0"/>
          </a:p>
        </p:txBody>
      </p:sp>
    </p:spTree>
    <p:extLst>
      <p:ext uri="{BB962C8B-B14F-4D97-AF65-F5344CB8AC3E}">
        <p14:creationId xmlns:p14="http://schemas.microsoft.com/office/powerpoint/2010/main" val="2715219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indhold 2"/>
          <p:cNvSpPr>
            <a:spLocks noGrp="1"/>
          </p:cNvSpPr>
          <p:nvPr>
            <p:ph idx="1"/>
          </p:nvPr>
        </p:nvSpPr>
        <p:spPr/>
        <p:txBody>
          <a:bodyPr>
            <a:normAutofit/>
          </a:bodyPr>
          <a:lstStyle/>
          <a:p>
            <a:r>
              <a:rPr lang="en-US" dirty="0"/>
              <a:t>If Christ is the true head of the Church, leadership in the Church will be about understanding Christ and what He is doing. It will be about recognizing where Christ is working in people’s lives and in communities, and then lead others to join that which Christ is doing.</a:t>
            </a:r>
            <a:endParaRPr lang="da-DK" dirty="0"/>
          </a:p>
          <a:p>
            <a:r>
              <a:rPr lang="en-US" dirty="0"/>
              <a:t>“</a:t>
            </a:r>
            <a:r>
              <a:rPr lang="en-US" i="1" dirty="0"/>
              <a:t>So our first responsibility is to position ourselves to welcome and cooperate with the work of the Holy Spirit.”</a:t>
            </a:r>
            <a:r>
              <a:rPr lang="da-DK" dirty="0"/>
              <a:t> </a:t>
            </a:r>
            <a:endParaRPr lang="da-DK" dirty="0" smtClean="0"/>
          </a:p>
          <a:p>
            <a:pPr lvl="2"/>
            <a:r>
              <a:rPr lang="en-GB" dirty="0" smtClean="0"/>
              <a:t>Robert </a:t>
            </a:r>
            <a:r>
              <a:rPr lang="en-GB" dirty="0"/>
              <a:t>Lewis and Wayne Cordeiro, </a:t>
            </a:r>
            <a:r>
              <a:rPr lang="en-GB" u="sng" dirty="0"/>
              <a:t>Culture Shift</a:t>
            </a:r>
            <a:r>
              <a:rPr lang="en-GB" dirty="0"/>
              <a:t>, San Francisco: Jossey-Bass, 2005, p. 69. </a:t>
            </a:r>
            <a:endParaRPr lang="da-DK" dirty="0"/>
          </a:p>
          <a:p>
            <a:pPr marL="0" indent="0">
              <a:buNone/>
            </a:pPr>
            <a:endParaRPr lang="da-DK" dirty="0"/>
          </a:p>
        </p:txBody>
      </p:sp>
    </p:spTree>
    <p:extLst>
      <p:ext uri="{BB962C8B-B14F-4D97-AF65-F5344CB8AC3E}">
        <p14:creationId xmlns:p14="http://schemas.microsoft.com/office/powerpoint/2010/main" val="181231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Claims</a:t>
            </a:r>
            <a:endParaRPr lang="da-DK" dirty="0"/>
          </a:p>
        </p:txBody>
      </p:sp>
      <p:sp>
        <p:nvSpPr>
          <p:cNvPr id="3" name="Pladsholder til indhold 2"/>
          <p:cNvSpPr>
            <a:spLocks noGrp="1"/>
          </p:cNvSpPr>
          <p:nvPr>
            <p:ph idx="1"/>
          </p:nvPr>
        </p:nvSpPr>
        <p:spPr/>
        <p:txBody>
          <a:bodyPr>
            <a:normAutofit fontScale="92500" lnSpcReduction="20000"/>
          </a:bodyPr>
          <a:lstStyle/>
          <a:p>
            <a:r>
              <a:rPr lang="en-US" dirty="0"/>
              <a:t>Leadership </a:t>
            </a:r>
            <a:r>
              <a:rPr lang="en-US" dirty="0" smtClean="0"/>
              <a:t>exists</a:t>
            </a:r>
            <a:r>
              <a:rPr lang="en-US" dirty="0"/>
              <a:t>, operates and is executed as an integral part of – and in the context of – the whole organism of the body of Christ. </a:t>
            </a:r>
            <a:endParaRPr lang="en-US" dirty="0" smtClean="0"/>
          </a:p>
          <a:p>
            <a:r>
              <a:rPr lang="en-US" dirty="0" smtClean="0"/>
              <a:t>Emphasis </a:t>
            </a:r>
            <a:r>
              <a:rPr lang="en-US" dirty="0"/>
              <a:t>is not on the leader as an individual, but on the leader as a part of the community. </a:t>
            </a:r>
            <a:endParaRPr lang="en-US" dirty="0" smtClean="0"/>
          </a:p>
          <a:p>
            <a:r>
              <a:rPr lang="en-US" dirty="0" smtClean="0"/>
              <a:t>Christ </a:t>
            </a:r>
            <a:r>
              <a:rPr lang="en-US" dirty="0"/>
              <a:t>is the head of the Church and he leads His people as a community. </a:t>
            </a:r>
            <a:endParaRPr lang="en-US" dirty="0" smtClean="0"/>
          </a:p>
          <a:p>
            <a:r>
              <a:rPr lang="en-US" dirty="0" smtClean="0"/>
              <a:t>The </a:t>
            </a:r>
            <a:r>
              <a:rPr lang="en-US" dirty="0"/>
              <a:t>Church should recognize Christ’s leadership through the community as a whole. </a:t>
            </a:r>
            <a:endParaRPr lang="en-US" dirty="0" smtClean="0"/>
          </a:p>
          <a:p>
            <a:r>
              <a:rPr lang="en-US" dirty="0" smtClean="0"/>
              <a:t>Leaders </a:t>
            </a:r>
            <a:r>
              <a:rPr lang="en-US" dirty="0"/>
              <a:t>serve to recognize, see, make visible and put focus where Christ is already leading. </a:t>
            </a:r>
            <a:endParaRPr lang="en-US" dirty="0" smtClean="0"/>
          </a:p>
          <a:p>
            <a:r>
              <a:rPr lang="en-US" dirty="0" smtClean="0"/>
              <a:t>Christian </a:t>
            </a:r>
            <a:r>
              <a:rPr lang="en-US" dirty="0"/>
              <a:t>leadership helps people take part in the activities - and mission - of God in the world.</a:t>
            </a:r>
            <a:endParaRPr lang="da-DK" dirty="0"/>
          </a:p>
        </p:txBody>
      </p:sp>
    </p:spTree>
    <p:extLst>
      <p:ext uri="{BB962C8B-B14F-4D97-AF65-F5344CB8AC3E}">
        <p14:creationId xmlns:p14="http://schemas.microsoft.com/office/powerpoint/2010/main" val="729151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a:xfrm>
            <a:off x="1763688" y="472282"/>
            <a:ext cx="6043612" cy="652462"/>
          </a:xfrm>
        </p:spPr>
        <p:txBody>
          <a:bodyPr/>
          <a:lstStyle/>
          <a:p>
            <a:r>
              <a:rPr lang="da-DK" sz="3600" dirty="0" err="1" smtClean="0"/>
              <a:t>Conclusions</a:t>
            </a:r>
            <a:endParaRPr lang="da-DK" sz="3600" dirty="0" smtClean="0"/>
          </a:p>
        </p:txBody>
      </p:sp>
      <p:sp>
        <p:nvSpPr>
          <p:cNvPr id="22531" name="Pladsholder til indhold 2"/>
          <p:cNvSpPr>
            <a:spLocks noGrp="1"/>
          </p:cNvSpPr>
          <p:nvPr>
            <p:ph idx="1"/>
          </p:nvPr>
        </p:nvSpPr>
        <p:spPr>
          <a:xfrm>
            <a:off x="457200" y="1052736"/>
            <a:ext cx="8229600" cy="5271864"/>
          </a:xfrm>
        </p:spPr>
        <p:txBody>
          <a:bodyPr/>
          <a:lstStyle/>
          <a:p>
            <a:pPr>
              <a:buFont typeface="Wingdings 2" pitchFamily="18" charset="2"/>
              <a:buNone/>
            </a:pPr>
            <a:r>
              <a:rPr lang="en-US" sz="2500" dirty="0" smtClean="0"/>
              <a:t>	</a:t>
            </a:r>
            <a:r>
              <a:rPr lang="en-US" sz="2500" dirty="0" err="1" smtClean="0"/>
              <a:t>Leadereship</a:t>
            </a:r>
            <a:r>
              <a:rPr lang="en-US" sz="2500" dirty="0" smtClean="0"/>
              <a:t> is a ministry in and service to the church. This function is described in the Bible as a spiritual gift. This gift is given to the community – not to the individual. Leadership exists and is executed as an integrated part of  - and in the context of – the whole body: The body of Christ. The emphasis is not on the leader as an individual, but the function he/ she has I the community. Christ is the true leader of the church and He leads His people as a group. The Church should look for Christ’s leadership in the community. The task of the leader is to a large extent to recognize, see, make visible and put the focus where Christ is already leading. Christian leadership helps others to take part in the activities and the mission God is doing in the world.</a:t>
            </a:r>
            <a:endParaRPr lang="da-DK" sz="2500" dirty="0" smtClean="0"/>
          </a:p>
        </p:txBody>
      </p:sp>
      <p:sp>
        <p:nvSpPr>
          <p:cNvPr id="4" name="Pladsholder til diasnummer 3"/>
          <p:cNvSpPr>
            <a:spLocks noGrp="1"/>
          </p:cNvSpPr>
          <p:nvPr>
            <p:ph type="sldNum" sz="quarter" idx="12"/>
          </p:nvPr>
        </p:nvSpPr>
        <p:spPr/>
        <p:txBody>
          <a:bodyPr/>
          <a:lstStyle/>
          <a:p>
            <a:pPr>
              <a:defRPr/>
            </a:pPr>
            <a:fld id="{739C8124-8306-4950-AAE7-ED24A4463F78}" type="slidenum">
              <a:rPr lang="da-DK" smtClean="0"/>
              <a:pPr>
                <a:defRPr/>
              </a:pPr>
              <a:t>30</a:t>
            </a:fld>
            <a:endParaRPr lang="da-D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052736"/>
            <a:ext cx="7787208" cy="1143000"/>
          </a:xfrm>
        </p:spPr>
        <p:txBody>
          <a:bodyPr>
            <a:normAutofit fontScale="90000"/>
          </a:bodyPr>
          <a:lstStyle/>
          <a:p>
            <a:r>
              <a:rPr lang="da-DK" dirty="0" smtClean="0"/>
              <a:t>Christ </a:t>
            </a:r>
            <a:br>
              <a:rPr lang="da-DK" dirty="0" smtClean="0"/>
            </a:br>
            <a:r>
              <a:rPr lang="da-DK" dirty="0" smtClean="0"/>
              <a:t>– the true leader of the church</a:t>
            </a:r>
            <a:endParaRPr lang="da-DK" dirty="0"/>
          </a:p>
        </p:txBody>
      </p:sp>
      <p:sp>
        <p:nvSpPr>
          <p:cNvPr id="3" name="Pladsholder til indhold 2"/>
          <p:cNvSpPr>
            <a:spLocks noGrp="1"/>
          </p:cNvSpPr>
          <p:nvPr>
            <p:ph idx="1"/>
          </p:nvPr>
        </p:nvSpPr>
        <p:spPr>
          <a:xfrm>
            <a:off x="467544" y="2420888"/>
            <a:ext cx="8229600" cy="4101088"/>
          </a:xfrm>
        </p:spPr>
        <p:txBody>
          <a:bodyPr>
            <a:normAutofit/>
          </a:bodyPr>
          <a:lstStyle/>
          <a:p>
            <a:r>
              <a:rPr lang="da-DK" dirty="0" smtClean="0"/>
              <a:t>Jesus own statements:</a:t>
            </a:r>
          </a:p>
          <a:p>
            <a:pPr lvl="1"/>
            <a:r>
              <a:rPr lang="en-US" dirty="0"/>
              <a:t>He would be present by His Spirit among His followers “till the end of time” (Matt. 28:18-20).</a:t>
            </a:r>
            <a:r>
              <a:rPr lang="en-US" baseline="30000" dirty="0"/>
              <a:t> </a:t>
            </a:r>
            <a:endParaRPr lang="en-US" baseline="30000" dirty="0" smtClean="0"/>
          </a:p>
          <a:p>
            <a:pPr lvl="1"/>
            <a:r>
              <a:rPr lang="en-US" dirty="0" smtClean="0"/>
              <a:t>He </a:t>
            </a:r>
            <a:r>
              <a:rPr lang="en-US" dirty="0"/>
              <a:t>confirmed that He would “build [His] church” (Matt. 16:18), </a:t>
            </a:r>
            <a:endParaRPr lang="en-US" dirty="0" smtClean="0"/>
          </a:p>
          <a:p>
            <a:pPr lvl="1"/>
            <a:r>
              <a:rPr lang="en-US" dirty="0" smtClean="0"/>
              <a:t>that </a:t>
            </a:r>
            <a:r>
              <a:rPr lang="en-US" dirty="0"/>
              <a:t>he would not leave his followers as “orphans” (John 14:18), </a:t>
            </a:r>
            <a:endParaRPr lang="en-US" dirty="0" smtClean="0"/>
          </a:p>
          <a:p>
            <a:pPr lvl="1"/>
            <a:r>
              <a:rPr lang="en-US" dirty="0" smtClean="0"/>
              <a:t>that </a:t>
            </a:r>
            <a:r>
              <a:rPr lang="en-US" dirty="0"/>
              <a:t>the Spirit would guide Christ’s followers into truth and </a:t>
            </a:r>
            <a:r>
              <a:rPr lang="en-US" dirty="0" smtClean="0"/>
              <a:t>in witnessing.</a:t>
            </a:r>
            <a:r>
              <a:rPr lang="da-DK" dirty="0" smtClean="0"/>
              <a:t> </a:t>
            </a:r>
            <a:r>
              <a:rPr lang="en-US" dirty="0" smtClean="0"/>
              <a:t>Matt </a:t>
            </a:r>
            <a:r>
              <a:rPr lang="en-US" dirty="0"/>
              <a:t>18:20; John 14:26-27; Acts 1:8</a:t>
            </a:r>
            <a:r>
              <a:rPr lang="en-US" dirty="0" smtClean="0"/>
              <a:t>.</a:t>
            </a:r>
            <a:endParaRPr lang="da-DK" dirty="0"/>
          </a:p>
        </p:txBody>
      </p:sp>
    </p:spTree>
    <p:extLst>
      <p:ext uri="{BB962C8B-B14F-4D97-AF65-F5344CB8AC3E}">
        <p14:creationId xmlns:p14="http://schemas.microsoft.com/office/powerpoint/2010/main" val="419046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268760"/>
            <a:ext cx="8229600" cy="1143000"/>
          </a:xfrm>
        </p:spPr>
        <p:txBody>
          <a:bodyPr>
            <a:normAutofit fontScale="90000"/>
          </a:bodyPr>
          <a:lstStyle/>
          <a:p>
            <a:r>
              <a:rPr lang="da-DK" dirty="0" smtClean="0"/>
              <a:t>The early Church </a:t>
            </a:r>
            <a:br>
              <a:rPr lang="da-DK" dirty="0" smtClean="0"/>
            </a:br>
            <a:r>
              <a:rPr lang="da-DK" dirty="0" smtClean="0"/>
              <a:t>saw Jesus’ leadership as real</a:t>
            </a:r>
            <a:endParaRPr lang="da-DK" dirty="0"/>
          </a:p>
        </p:txBody>
      </p:sp>
      <p:sp>
        <p:nvSpPr>
          <p:cNvPr id="3" name="Pladsholder til indhold 2"/>
          <p:cNvSpPr>
            <a:spLocks noGrp="1"/>
          </p:cNvSpPr>
          <p:nvPr>
            <p:ph idx="1"/>
          </p:nvPr>
        </p:nvSpPr>
        <p:spPr>
          <a:xfrm>
            <a:off x="457200" y="3068960"/>
            <a:ext cx="8229600" cy="3255640"/>
          </a:xfrm>
        </p:spPr>
        <p:txBody>
          <a:bodyPr/>
          <a:lstStyle/>
          <a:p>
            <a:r>
              <a:rPr lang="da-DK" dirty="0" smtClean="0"/>
              <a:t>The </a:t>
            </a:r>
            <a:r>
              <a:rPr lang="da-DK" u="sng" dirty="0" smtClean="0"/>
              <a:t>head</a:t>
            </a:r>
            <a:r>
              <a:rPr lang="da-DK" dirty="0" smtClean="0"/>
              <a:t> of the </a:t>
            </a:r>
            <a:r>
              <a:rPr lang="da-DK" u="sng" dirty="0" smtClean="0"/>
              <a:t>body</a:t>
            </a:r>
            <a:r>
              <a:rPr lang="da-DK" dirty="0" smtClean="0"/>
              <a:t>. </a:t>
            </a:r>
          </a:p>
          <a:p>
            <a:pPr lvl="1"/>
            <a:r>
              <a:rPr lang="da-DK" dirty="0" smtClean="0"/>
              <a:t>2 Cor. 12, </a:t>
            </a:r>
            <a:r>
              <a:rPr lang="en-US" dirty="0"/>
              <a:t>Eph. 1:22-23</a:t>
            </a:r>
            <a:r>
              <a:rPr lang="en-US" dirty="0" smtClean="0"/>
              <a:t>; </a:t>
            </a:r>
            <a:r>
              <a:rPr lang="da-DK" dirty="0"/>
              <a:t>4,15-16</a:t>
            </a:r>
          </a:p>
          <a:p>
            <a:pPr lvl="1"/>
            <a:r>
              <a:rPr lang="en-US" dirty="0" smtClean="0"/>
              <a:t> </a:t>
            </a:r>
            <a:r>
              <a:rPr lang="en-US" dirty="0"/>
              <a:t>Col. 2:19; 1 Cor. </a:t>
            </a:r>
            <a:r>
              <a:rPr lang="en-US" dirty="0" smtClean="0"/>
              <a:t>12:27; </a:t>
            </a:r>
            <a:r>
              <a:rPr lang="da-DK" dirty="0"/>
              <a:t>Rom. </a:t>
            </a:r>
            <a:r>
              <a:rPr lang="da-DK" dirty="0" smtClean="0"/>
              <a:t>12</a:t>
            </a:r>
            <a:endParaRPr lang="en-US" dirty="0" smtClean="0"/>
          </a:p>
          <a:p>
            <a:r>
              <a:rPr lang="en-US" dirty="0" smtClean="0"/>
              <a:t>The cornerstone of the </a:t>
            </a:r>
            <a:r>
              <a:rPr lang="en-US" u="sng" dirty="0" smtClean="0"/>
              <a:t>temple/ spiritual building.</a:t>
            </a:r>
            <a:endParaRPr lang="en-US" dirty="0"/>
          </a:p>
          <a:p>
            <a:pPr lvl="1"/>
            <a:r>
              <a:rPr lang="en-US" dirty="0" smtClean="0"/>
              <a:t>1 Cor</a:t>
            </a:r>
            <a:r>
              <a:rPr lang="en-US" dirty="0"/>
              <a:t>. </a:t>
            </a:r>
            <a:r>
              <a:rPr lang="en-US" dirty="0" smtClean="0"/>
              <a:t>3:10-16-17</a:t>
            </a:r>
            <a:r>
              <a:rPr lang="en-US" dirty="0"/>
              <a:t>; Eph. 2:19-22; 1 Peter </a:t>
            </a:r>
            <a:r>
              <a:rPr lang="en-US" dirty="0" smtClean="0"/>
              <a:t>2:4-8</a:t>
            </a:r>
          </a:p>
          <a:p>
            <a:r>
              <a:rPr lang="en-US" dirty="0" smtClean="0"/>
              <a:t>Story of Acts.</a:t>
            </a:r>
          </a:p>
          <a:p>
            <a:pPr marL="393192" lvl="1" indent="0">
              <a:buNone/>
            </a:pPr>
            <a:endParaRPr lang="da-DK" dirty="0"/>
          </a:p>
        </p:txBody>
      </p:sp>
    </p:spTree>
    <p:extLst>
      <p:ext uri="{BB962C8B-B14F-4D97-AF65-F5344CB8AC3E}">
        <p14:creationId xmlns:p14="http://schemas.microsoft.com/office/powerpoint/2010/main" val="299582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467544" y="908720"/>
            <a:ext cx="8229600" cy="1143000"/>
          </a:xfrm>
        </p:spPr>
        <p:txBody>
          <a:bodyPr/>
          <a:lstStyle/>
          <a:p>
            <a:pPr eaLnBrk="1" hangingPunct="1"/>
            <a:r>
              <a:rPr lang="da-DK" b="1" i="1" dirty="0" smtClean="0"/>
              <a:t>The </a:t>
            </a:r>
            <a:r>
              <a:rPr lang="da-DK" b="1" i="1" dirty="0" err="1" smtClean="0"/>
              <a:t>whole</a:t>
            </a:r>
            <a:r>
              <a:rPr lang="da-DK" b="1" i="1" dirty="0" smtClean="0"/>
              <a:t> church is the </a:t>
            </a:r>
            <a:r>
              <a:rPr lang="da-DK" b="1" i="1" dirty="0" err="1" smtClean="0"/>
              <a:t>body</a:t>
            </a:r>
            <a:r>
              <a:rPr lang="da-DK" b="1" i="1" dirty="0" smtClean="0"/>
              <a:t> of </a:t>
            </a:r>
            <a:r>
              <a:rPr lang="da-DK" b="1" i="1" dirty="0" err="1" smtClean="0"/>
              <a:t>Christ</a:t>
            </a:r>
            <a:endParaRPr lang="da-DK" dirty="0" smtClean="0"/>
          </a:p>
        </p:txBody>
      </p:sp>
      <p:sp>
        <p:nvSpPr>
          <p:cNvPr id="3" name="Pladsholder til indhold 2"/>
          <p:cNvSpPr>
            <a:spLocks noGrp="1"/>
          </p:cNvSpPr>
          <p:nvPr>
            <p:ph idx="1"/>
          </p:nvPr>
        </p:nvSpPr>
        <p:spPr>
          <a:xfrm>
            <a:off x="467544" y="2132856"/>
            <a:ext cx="8229600" cy="4389437"/>
          </a:xfrm>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da-DK" dirty="0" err="1" smtClean="0"/>
              <a:t>Biblical</a:t>
            </a:r>
            <a:r>
              <a:rPr lang="da-DK" dirty="0" smtClean="0"/>
              <a:t> </a:t>
            </a:r>
            <a:r>
              <a:rPr lang="da-DK" dirty="0" err="1" smtClean="0"/>
              <a:t>thought</a:t>
            </a:r>
            <a:r>
              <a:rPr lang="da-DK" dirty="0" smtClean="0"/>
              <a:t> </a:t>
            </a:r>
            <a:r>
              <a:rPr lang="da-DK" dirty="0" err="1" smtClean="0"/>
              <a:t>focus</a:t>
            </a:r>
            <a:r>
              <a:rPr lang="da-DK" dirty="0" smtClean="0"/>
              <a:t> on </a:t>
            </a:r>
            <a:r>
              <a:rPr lang="da-DK" dirty="0" err="1" smtClean="0"/>
              <a:t>groups</a:t>
            </a:r>
            <a:r>
              <a:rPr lang="da-DK" dirty="0" smtClean="0"/>
              <a:t>. </a:t>
            </a:r>
            <a:r>
              <a:rPr lang="da-DK" dirty="0" err="1" smtClean="0"/>
              <a:t>We</a:t>
            </a:r>
            <a:r>
              <a:rPr lang="da-DK" dirty="0" smtClean="0"/>
              <a:t> </a:t>
            </a:r>
            <a:r>
              <a:rPr lang="da-DK" dirty="0" err="1" smtClean="0"/>
              <a:t>are</a:t>
            </a:r>
            <a:r>
              <a:rPr lang="da-DK" dirty="0" smtClean="0"/>
              <a:t> part of a </a:t>
            </a:r>
            <a:r>
              <a:rPr lang="da-DK" dirty="0" err="1" smtClean="0"/>
              <a:t>whole</a:t>
            </a:r>
            <a:r>
              <a:rPr lang="da-DK" dirty="0" smtClean="0"/>
              <a:t> – not individualists.</a:t>
            </a:r>
          </a:p>
          <a:p>
            <a:pPr marL="274320" indent="-274320" eaLnBrk="1" fontAlgn="auto" hangingPunct="1">
              <a:spcAft>
                <a:spcPts val="0"/>
              </a:spcAft>
              <a:buClr>
                <a:schemeClr val="accent3"/>
              </a:buClr>
              <a:buFont typeface="Wingdings 2"/>
              <a:buChar char=""/>
              <a:defRPr/>
            </a:pPr>
            <a:r>
              <a:rPr lang="da-DK" dirty="0" smtClean="0"/>
              <a:t>God has given the spiritual gifts to the church as a </a:t>
            </a:r>
            <a:r>
              <a:rPr lang="da-DK" dirty="0" err="1" smtClean="0"/>
              <a:t>whole</a:t>
            </a:r>
            <a:r>
              <a:rPr lang="da-DK" dirty="0" smtClean="0"/>
              <a:t> – not </a:t>
            </a:r>
            <a:r>
              <a:rPr lang="da-DK" dirty="0" err="1" smtClean="0"/>
              <a:t>primarely</a:t>
            </a:r>
            <a:r>
              <a:rPr lang="da-DK" dirty="0" smtClean="0"/>
              <a:t> to </a:t>
            </a:r>
            <a:r>
              <a:rPr lang="da-DK" dirty="0" err="1" smtClean="0"/>
              <a:t>individuals</a:t>
            </a:r>
            <a:r>
              <a:rPr lang="da-DK" dirty="0" smtClean="0"/>
              <a:t>. (1 </a:t>
            </a:r>
            <a:r>
              <a:rPr lang="da-DK" dirty="0" err="1" smtClean="0"/>
              <a:t>Cor</a:t>
            </a:r>
            <a:r>
              <a:rPr lang="da-DK" dirty="0" smtClean="0"/>
              <a:t> 12,7)</a:t>
            </a:r>
          </a:p>
          <a:p>
            <a:pPr marL="274320" indent="-274320" eaLnBrk="1" fontAlgn="auto" hangingPunct="1">
              <a:spcAft>
                <a:spcPts val="0"/>
              </a:spcAft>
              <a:buClr>
                <a:schemeClr val="accent3"/>
              </a:buClr>
              <a:buFont typeface="Wingdings 2"/>
              <a:buChar char=""/>
              <a:defRPr/>
            </a:pPr>
            <a:r>
              <a:rPr lang="da-DK" dirty="0" smtClean="0"/>
              <a:t>The Church as a </a:t>
            </a:r>
            <a:r>
              <a:rPr lang="da-DK" dirty="0" err="1" smtClean="0"/>
              <a:t>whole</a:t>
            </a:r>
            <a:r>
              <a:rPr lang="da-DK" dirty="0" smtClean="0"/>
              <a:t> is the </a:t>
            </a:r>
            <a:r>
              <a:rPr lang="da-DK" dirty="0" err="1" smtClean="0"/>
              <a:t>body</a:t>
            </a:r>
            <a:r>
              <a:rPr lang="da-DK" dirty="0" smtClean="0"/>
              <a:t> of </a:t>
            </a:r>
            <a:r>
              <a:rPr lang="da-DK" dirty="0" err="1" smtClean="0"/>
              <a:t>Christ</a:t>
            </a:r>
            <a:r>
              <a:rPr lang="da-DK" dirty="0" smtClean="0"/>
              <a:t> – not </a:t>
            </a:r>
            <a:r>
              <a:rPr lang="da-DK" dirty="0" err="1" smtClean="0"/>
              <a:t>primarily</a:t>
            </a:r>
            <a:r>
              <a:rPr lang="da-DK" dirty="0" smtClean="0"/>
              <a:t> </a:t>
            </a:r>
            <a:r>
              <a:rPr lang="da-DK" dirty="0" err="1" smtClean="0"/>
              <a:t>individuals</a:t>
            </a:r>
            <a:r>
              <a:rPr lang="da-DK" dirty="0" smtClean="0"/>
              <a:t>. (1 </a:t>
            </a:r>
            <a:r>
              <a:rPr lang="da-DK" dirty="0" err="1" smtClean="0"/>
              <a:t>Cor</a:t>
            </a:r>
            <a:r>
              <a:rPr lang="da-DK" dirty="0" smtClean="0"/>
              <a:t>. 3,16 in </a:t>
            </a:r>
            <a:r>
              <a:rPr lang="da-DK" dirty="0" err="1" smtClean="0"/>
              <a:t>its</a:t>
            </a:r>
            <a:r>
              <a:rPr lang="da-DK" dirty="0" smtClean="0"/>
              <a:t> </a:t>
            </a:r>
            <a:r>
              <a:rPr lang="da-DK" dirty="0" err="1" smtClean="0"/>
              <a:t>context</a:t>
            </a:r>
            <a:r>
              <a:rPr lang="da-DK" dirty="0" smtClean="0"/>
              <a:t>.)</a:t>
            </a:r>
          </a:p>
          <a:p>
            <a:pPr marL="274320" indent="-274320" eaLnBrk="1" fontAlgn="auto" hangingPunct="1">
              <a:spcAft>
                <a:spcPts val="0"/>
              </a:spcAft>
              <a:buClr>
                <a:schemeClr val="accent3"/>
              </a:buClr>
              <a:buFont typeface="Wingdings 2"/>
              <a:buChar char=""/>
              <a:defRPr/>
            </a:pPr>
            <a:r>
              <a:rPr lang="da-DK" dirty="0" smtClean="0"/>
              <a:t> </a:t>
            </a:r>
            <a:r>
              <a:rPr lang="da-DK" dirty="0" err="1" smtClean="0"/>
              <a:t>God’s</a:t>
            </a:r>
            <a:r>
              <a:rPr lang="da-DK" dirty="0" smtClean="0"/>
              <a:t> </a:t>
            </a:r>
            <a:r>
              <a:rPr lang="da-DK" dirty="0" err="1" smtClean="0"/>
              <a:t>Spirit</a:t>
            </a:r>
            <a:r>
              <a:rPr lang="da-DK" dirty="0" smtClean="0"/>
              <a:t> </a:t>
            </a:r>
            <a:r>
              <a:rPr lang="da-DK" dirty="0" err="1" smtClean="0"/>
              <a:t>works</a:t>
            </a:r>
            <a:r>
              <a:rPr lang="da-DK" dirty="0" smtClean="0"/>
              <a:t> in the church as a </a:t>
            </a:r>
            <a:r>
              <a:rPr lang="da-DK" dirty="0" err="1" smtClean="0"/>
              <a:t>whole</a:t>
            </a:r>
            <a:r>
              <a:rPr lang="da-DK" dirty="0" smtClean="0"/>
              <a:t> – not </a:t>
            </a:r>
            <a:r>
              <a:rPr lang="da-DK" dirty="0" err="1" smtClean="0"/>
              <a:t>primarily</a:t>
            </a:r>
            <a:r>
              <a:rPr lang="da-DK" dirty="0" smtClean="0"/>
              <a:t> in the </a:t>
            </a:r>
            <a:r>
              <a:rPr lang="da-DK" dirty="0" err="1" smtClean="0"/>
              <a:t>individual</a:t>
            </a:r>
            <a:r>
              <a:rPr lang="da-DK" dirty="0" smtClean="0"/>
              <a:t>.</a:t>
            </a:r>
          </a:p>
          <a:p>
            <a:pPr marL="274320" indent="-274320" eaLnBrk="1" fontAlgn="auto" hangingPunct="1">
              <a:spcAft>
                <a:spcPts val="0"/>
              </a:spcAft>
              <a:buClr>
                <a:schemeClr val="accent3"/>
              </a:buClr>
              <a:buFont typeface="Wingdings 2"/>
              <a:buChar char=""/>
              <a:defRPr/>
            </a:pPr>
            <a:r>
              <a:rPr lang="da-DK" dirty="0" smtClean="0"/>
              <a:t>The Church has a mission </a:t>
            </a:r>
            <a:r>
              <a:rPr lang="da-DK" dirty="0" err="1" smtClean="0"/>
              <a:t>first</a:t>
            </a:r>
            <a:r>
              <a:rPr lang="da-DK" dirty="0" smtClean="0"/>
              <a:t> of all – not the </a:t>
            </a:r>
            <a:r>
              <a:rPr lang="da-DK" dirty="0" err="1" smtClean="0"/>
              <a:t>individual</a:t>
            </a:r>
            <a:r>
              <a:rPr lang="da-DK" dirty="0" smtClean="0"/>
              <a:t>.</a:t>
            </a:r>
          </a:p>
          <a:p>
            <a:pPr marL="274320" indent="-274320" eaLnBrk="1" fontAlgn="auto" hangingPunct="1">
              <a:spcAft>
                <a:spcPts val="0"/>
              </a:spcAft>
              <a:buClr>
                <a:schemeClr val="accent3"/>
              </a:buClr>
              <a:buFont typeface="Wingdings 2"/>
              <a:buChar char=""/>
              <a:defRPr/>
            </a:pPr>
            <a:r>
              <a:rPr lang="da-DK" dirty="0" err="1" smtClean="0"/>
              <a:t>Ministries</a:t>
            </a:r>
            <a:r>
              <a:rPr lang="da-DK" dirty="0" smtClean="0"/>
              <a:t> and </a:t>
            </a:r>
            <a:r>
              <a:rPr lang="da-DK" dirty="0" err="1" smtClean="0"/>
              <a:t>leaders</a:t>
            </a:r>
            <a:r>
              <a:rPr lang="da-DK" dirty="0" smtClean="0"/>
              <a:t> </a:t>
            </a:r>
            <a:r>
              <a:rPr lang="da-DK" dirty="0" err="1" smtClean="0"/>
              <a:t>grows</a:t>
            </a:r>
            <a:r>
              <a:rPr lang="da-DK" dirty="0" smtClean="0"/>
              <a:t> in the </a:t>
            </a:r>
            <a:r>
              <a:rPr lang="da-DK" dirty="0" err="1" smtClean="0"/>
              <a:t>community</a:t>
            </a:r>
            <a:r>
              <a:rPr lang="da-DK" dirty="0" smtClean="0"/>
              <a:t> </a:t>
            </a:r>
          </a:p>
          <a:p>
            <a:pPr marL="274320" indent="-274320" eaLnBrk="1" fontAlgn="auto" hangingPunct="1">
              <a:spcAft>
                <a:spcPts val="0"/>
              </a:spcAft>
              <a:buClr>
                <a:schemeClr val="accent3"/>
              </a:buClr>
              <a:buFont typeface="Wingdings 2"/>
              <a:buChar char=""/>
              <a:defRPr/>
            </a:pPr>
            <a:r>
              <a:rPr lang="da-DK" dirty="0" smtClean="0"/>
              <a:t>It is the church </a:t>
            </a:r>
            <a:r>
              <a:rPr lang="da-DK" dirty="0" err="1" smtClean="0"/>
              <a:t>that</a:t>
            </a:r>
            <a:r>
              <a:rPr lang="da-DK" dirty="0" smtClean="0"/>
              <a:t> is the </a:t>
            </a:r>
            <a:r>
              <a:rPr lang="da-DK" dirty="0" err="1" smtClean="0"/>
              <a:t>carrier</a:t>
            </a:r>
            <a:r>
              <a:rPr lang="da-DK" dirty="0" smtClean="0"/>
              <a:t> of </a:t>
            </a:r>
            <a:r>
              <a:rPr lang="da-DK" dirty="0" err="1" smtClean="0"/>
              <a:t>truth</a:t>
            </a:r>
            <a:r>
              <a:rPr lang="da-DK" dirty="0" smtClean="0"/>
              <a:t> – not </a:t>
            </a:r>
            <a:r>
              <a:rPr lang="da-DK" dirty="0" err="1" smtClean="0"/>
              <a:t>primarily</a:t>
            </a:r>
            <a:r>
              <a:rPr lang="da-DK" dirty="0" smtClean="0"/>
              <a:t> </a:t>
            </a:r>
            <a:r>
              <a:rPr lang="da-DK" dirty="0" err="1" smtClean="0"/>
              <a:t>certain</a:t>
            </a:r>
            <a:r>
              <a:rPr lang="da-DK" dirty="0" smtClean="0"/>
              <a:t> </a:t>
            </a:r>
            <a:r>
              <a:rPr lang="da-DK" dirty="0" err="1" smtClean="0"/>
              <a:t>individuals</a:t>
            </a:r>
            <a:r>
              <a:rPr lang="da-DK" dirty="0" smtClean="0"/>
              <a:t>. (1 Tim. 3,15)</a:t>
            </a:r>
          </a:p>
          <a:p>
            <a:pPr marL="274320" indent="-274320" eaLnBrk="1" fontAlgn="auto" hangingPunct="1">
              <a:spcAft>
                <a:spcPts val="0"/>
              </a:spcAft>
              <a:buClr>
                <a:schemeClr val="accent3"/>
              </a:buClr>
              <a:buFont typeface="Wingdings 2"/>
              <a:buChar char=""/>
              <a:defRPr/>
            </a:pPr>
            <a:endParaRPr lang="da-DK" dirty="0"/>
          </a:p>
        </p:txBody>
      </p:sp>
      <p:sp>
        <p:nvSpPr>
          <p:cNvPr id="4" name="Pladsholder til diasnummer 3"/>
          <p:cNvSpPr>
            <a:spLocks noGrp="1"/>
          </p:cNvSpPr>
          <p:nvPr>
            <p:ph type="sldNum" sz="quarter" idx="12"/>
          </p:nvPr>
        </p:nvSpPr>
        <p:spPr/>
        <p:txBody>
          <a:bodyPr/>
          <a:lstStyle/>
          <a:p>
            <a:pPr>
              <a:defRPr/>
            </a:pPr>
            <a:fld id="{FAEA36B8-49C5-487F-873E-6C41C480FFB8}" type="slidenum">
              <a:rPr lang="da-DK"/>
              <a:pPr>
                <a:defRPr/>
              </a:pPr>
              <a:t>6</a:t>
            </a:fld>
            <a:endParaRPr lang="da-DK"/>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pPr eaLnBrk="1" hangingPunct="1"/>
            <a:r>
              <a:rPr lang="da-DK" b="1" i="1" dirty="0" smtClean="0"/>
              <a:t>The </a:t>
            </a:r>
            <a:r>
              <a:rPr lang="da-DK" b="1" i="1" dirty="0" err="1" smtClean="0"/>
              <a:t>individual</a:t>
            </a:r>
            <a:r>
              <a:rPr lang="da-DK" b="1" i="1" dirty="0" smtClean="0"/>
              <a:t> in the </a:t>
            </a:r>
            <a:r>
              <a:rPr lang="da-DK" b="1" i="1" dirty="0" err="1" smtClean="0"/>
              <a:t>community</a:t>
            </a:r>
            <a:endParaRPr lang="da-DK" dirty="0" smtClean="0"/>
          </a:p>
        </p:txBody>
      </p:sp>
      <p:sp>
        <p:nvSpPr>
          <p:cNvPr id="3" name="Pladsholder til indhold 2"/>
          <p:cNvSpPr>
            <a:spLocks noGrp="1"/>
          </p:cNvSpPr>
          <p:nvPr>
            <p:ph idx="1"/>
          </p:nvPr>
        </p:nvSpPr>
        <p:spPr/>
        <p:txBody>
          <a:bodyPr/>
          <a:lstStyle/>
          <a:p>
            <a:pPr eaLnBrk="1" hangingPunct="1"/>
            <a:r>
              <a:rPr lang="da-DK" sz="2400" dirty="0" smtClean="0"/>
              <a:t>All </a:t>
            </a:r>
            <a:r>
              <a:rPr lang="da-DK" sz="2400" dirty="0" err="1" smtClean="0"/>
              <a:t>members</a:t>
            </a:r>
            <a:r>
              <a:rPr lang="da-DK" sz="2400" dirty="0" smtClean="0"/>
              <a:t> </a:t>
            </a:r>
            <a:r>
              <a:rPr lang="da-DK" sz="2400" dirty="0" err="1" smtClean="0"/>
              <a:t>are</a:t>
            </a:r>
            <a:r>
              <a:rPr lang="da-DK" sz="2400" dirty="0" smtClean="0"/>
              <a:t> </a:t>
            </a:r>
            <a:r>
              <a:rPr lang="da-DK" sz="2400" dirty="0" err="1" smtClean="0"/>
              <a:t>servants</a:t>
            </a:r>
            <a:r>
              <a:rPr lang="da-DK" sz="2400" dirty="0" smtClean="0"/>
              <a:t>/ ministers/ </a:t>
            </a:r>
            <a:r>
              <a:rPr lang="da-DK" sz="2400" dirty="0" err="1" smtClean="0"/>
              <a:t>priests</a:t>
            </a:r>
            <a:r>
              <a:rPr lang="da-DK" sz="2400" dirty="0" smtClean="0"/>
              <a:t> and </a:t>
            </a:r>
            <a:r>
              <a:rPr lang="da-DK" sz="2400" dirty="0" err="1" smtClean="0"/>
              <a:t>carry</a:t>
            </a:r>
            <a:r>
              <a:rPr lang="da-DK" sz="2400" dirty="0" smtClean="0"/>
              <a:t> </a:t>
            </a:r>
            <a:r>
              <a:rPr lang="da-DK" sz="2400" dirty="0" err="1" smtClean="0"/>
              <a:t>one</a:t>
            </a:r>
            <a:r>
              <a:rPr lang="da-DK" sz="2400" dirty="0" smtClean="0"/>
              <a:t> </a:t>
            </a:r>
            <a:r>
              <a:rPr lang="da-DK" sz="2400" dirty="0" err="1" smtClean="0"/>
              <a:t>vote</a:t>
            </a:r>
            <a:r>
              <a:rPr lang="da-DK" sz="2400" dirty="0" smtClean="0"/>
              <a:t>. </a:t>
            </a:r>
          </a:p>
          <a:p>
            <a:pPr lvl="1" eaLnBrk="1" hangingPunct="1"/>
            <a:r>
              <a:rPr lang="da-DK" sz="2000" dirty="0" smtClean="0"/>
              <a:t>1 Pet. 2:9-10</a:t>
            </a:r>
          </a:p>
          <a:p>
            <a:pPr eaLnBrk="1" hangingPunct="1"/>
            <a:r>
              <a:rPr lang="da-DK" sz="2400" dirty="0" smtClean="0"/>
              <a:t>The </a:t>
            </a:r>
            <a:r>
              <a:rPr lang="da-DK" sz="2400" dirty="0" err="1" smtClean="0"/>
              <a:t>individual</a:t>
            </a:r>
            <a:r>
              <a:rPr lang="da-DK" sz="2400" dirty="0" smtClean="0"/>
              <a:t> </a:t>
            </a:r>
            <a:r>
              <a:rPr lang="da-DK" sz="2400" dirty="0" err="1" smtClean="0"/>
              <a:t>submits</a:t>
            </a:r>
            <a:r>
              <a:rPr lang="da-DK" sz="2400" dirty="0" smtClean="0"/>
              <a:t> to the </a:t>
            </a:r>
            <a:r>
              <a:rPr lang="da-DK" sz="2400" dirty="0" err="1" smtClean="0"/>
              <a:t>group</a:t>
            </a:r>
            <a:r>
              <a:rPr lang="da-DK" sz="2400" dirty="0" smtClean="0"/>
              <a:t>.</a:t>
            </a:r>
          </a:p>
          <a:p>
            <a:pPr lvl="1" eaLnBrk="1" hangingPunct="1"/>
            <a:r>
              <a:rPr lang="da-DK" sz="2000" dirty="0" smtClean="0"/>
              <a:t>Paul </a:t>
            </a:r>
            <a:r>
              <a:rPr lang="da-DK" sz="2000" dirty="0" err="1" smtClean="0"/>
              <a:t>submitted</a:t>
            </a:r>
            <a:r>
              <a:rPr lang="da-DK" sz="2000" dirty="0" smtClean="0"/>
              <a:t> to the </a:t>
            </a:r>
            <a:r>
              <a:rPr lang="da-DK" sz="2000" dirty="0" err="1" smtClean="0"/>
              <a:t>leaders</a:t>
            </a:r>
            <a:r>
              <a:rPr lang="da-DK" sz="2000" dirty="0" smtClean="0"/>
              <a:t> in Jerusalem. </a:t>
            </a:r>
          </a:p>
          <a:p>
            <a:pPr lvl="2" eaLnBrk="1" hangingPunct="1"/>
            <a:r>
              <a:rPr lang="da-DK" sz="2000" dirty="0" smtClean="0"/>
              <a:t>(Gal 2,2)</a:t>
            </a:r>
          </a:p>
          <a:p>
            <a:pPr lvl="1" eaLnBrk="1" hangingPunct="1"/>
            <a:r>
              <a:rPr lang="da-DK" sz="2000" dirty="0" err="1" smtClean="0"/>
              <a:t>When</a:t>
            </a:r>
            <a:r>
              <a:rPr lang="da-DK" sz="2000" dirty="0" smtClean="0"/>
              <a:t> Paul </a:t>
            </a:r>
            <a:r>
              <a:rPr lang="da-DK" sz="2000" dirty="0" err="1" smtClean="0"/>
              <a:t>went</a:t>
            </a:r>
            <a:r>
              <a:rPr lang="da-DK" sz="2000" dirty="0" smtClean="0"/>
              <a:t> on his </a:t>
            </a:r>
            <a:r>
              <a:rPr lang="da-DK" sz="2000" dirty="0" err="1" smtClean="0"/>
              <a:t>first</a:t>
            </a:r>
            <a:r>
              <a:rPr lang="da-DK" sz="2000" dirty="0" smtClean="0"/>
              <a:t> mission trip it </a:t>
            </a:r>
            <a:r>
              <a:rPr lang="da-DK" sz="2000" dirty="0" err="1" smtClean="0"/>
              <a:t>was</a:t>
            </a:r>
            <a:r>
              <a:rPr lang="da-DK" sz="2000" dirty="0" smtClean="0"/>
              <a:t> </a:t>
            </a:r>
            <a:r>
              <a:rPr lang="da-DK" sz="2000" dirty="0" err="1" smtClean="0"/>
              <a:t>both</a:t>
            </a:r>
            <a:r>
              <a:rPr lang="da-DK" sz="2000" dirty="0" smtClean="0"/>
              <a:t> the church and the </a:t>
            </a:r>
            <a:r>
              <a:rPr lang="da-DK" sz="2000" dirty="0" err="1" smtClean="0"/>
              <a:t>Holy</a:t>
            </a:r>
            <a:r>
              <a:rPr lang="da-DK" sz="2000" dirty="0" smtClean="0"/>
              <a:t> </a:t>
            </a:r>
            <a:r>
              <a:rPr lang="da-DK" sz="2000" dirty="0" err="1" smtClean="0"/>
              <a:t>Spirit</a:t>
            </a:r>
            <a:r>
              <a:rPr lang="da-DK" sz="2000" dirty="0" smtClean="0"/>
              <a:t> </a:t>
            </a:r>
            <a:r>
              <a:rPr lang="da-DK" sz="2000" dirty="0" err="1" smtClean="0"/>
              <a:t>that</a:t>
            </a:r>
            <a:r>
              <a:rPr lang="da-DK" sz="2000" dirty="0" smtClean="0"/>
              <a:t> </a:t>
            </a:r>
            <a:r>
              <a:rPr lang="da-DK" sz="2000" dirty="0" err="1" smtClean="0"/>
              <a:t>elected</a:t>
            </a:r>
            <a:r>
              <a:rPr lang="da-DK" sz="2000" dirty="0" smtClean="0"/>
              <a:t> </a:t>
            </a:r>
            <a:r>
              <a:rPr lang="da-DK" sz="2000" dirty="0" err="1" smtClean="0"/>
              <a:t>him</a:t>
            </a:r>
            <a:r>
              <a:rPr lang="da-DK" sz="2000" dirty="0" smtClean="0"/>
              <a:t>. </a:t>
            </a:r>
          </a:p>
          <a:p>
            <a:pPr lvl="2" eaLnBrk="1" hangingPunct="1"/>
            <a:r>
              <a:rPr lang="da-DK" sz="2000" dirty="0" smtClean="0"/>
              <a:t>(</a:t>
            </a:r>
            <a:r>
              <a:rPr lang="da-DK" sz="2000" dirty="0" err="1" smtClean="0"/>
              <a:t>Acts</a:t>
            </a:r>
            <a:r>
              <a:rPr lang="da-DK" sz="2000" dirty="0" smtClean="0"/>
              <a:t> 13:1-3)</a:t>
            </a:r>
          </a:p>
          <a:p>
            <a:pPr eaLnBrk="1" hangingPunct="1"/>
            <a:r>
              <a:rPr lang="da-DK" sz="2400" dirty="0" smtClean="0"/>
              <a:t>The </a:t>
            </a:r>
            <a:r>
              <a:rPr lang="da-DK" sz="2400" dirty="0" err="1" smtClean="0"/>
              <a:t>group</a:t>
            </a:r>
            <a:r>
              <a:rPr lang="da-DK" sz="2400" dirty="0" smtClean="0"/>
              <a:t> is more </a:t>
            </a:r>
            <a:r>
              <a:rPr lang="da-DK" sz="2400" dirty="0" err="1" smtClean="0"/>
              <a:t>significant</a:t>
            </a:r>
            <a:r>
              <a:rPr lang="da-DK" sz="2400" dirty="0" smtClean="0"/>
              <a:t> </a:t>
            </a:r>
            <a:r>
              <a:rPr lang="da-DK" sz="2400" dirty="0" err="1" smtClean="0"/>
              <a:t>than</a:t>
            </a:r>
            <a:r>
              <a:rPr lang="da-DK" sz="2400" dirty="0" smtClean="0"/>
              <a:t> the </a:t>
            </a:r>
            <a:r>
              <a:rPr lang="da-DK" sz="2400" dirty="0" err="1" smtClean="0"/>
              <a:t>individual</a:t>
            </a:r>
            <a:r>
              <a:rPr lang="da-DK" sz="2400" dirty="0" smtClean="0"/>
              <a:t>. </a:t>
            </a:r>
          </a:p>
          <a:p>
            <a:pPr lvl="1" eaLnBrk="1" hangingPunct="1"/>
            <a:r>
              <a:rPr lang="da-DK" sz="2000" dirty="0" smtClean="0"/>
              <a:t>Church Manual   p. 1, 27, 28.</a:t>
            </a:r>
          </a:p>
          <a:p>
            <a:pPr eaLnBrk="1" hangingPunct="1"/>
            <a:endParaRPr lang="da-DK" dirty="0" smtClean="0"/>
          </a:p>
        </p:txBody>
      </p:sp>
      <p:sp>
        <p:nvSpPr>
          <p:cNvPr id="4" name="Pladsholder til diasnummer 3"/>
          <p:cNvSpPr>
            <a:spLocks noGrp="1"/>
          </p:cNvSpPr>
          <p:nvPr>
            <p:ph type="sldNum" sz="quarter" idx="12"/>
          </p:nvPr>
        </p:nvSpPr>
        <p:spPr/>
        <p:txBody>
          <a:bodyPr/>
          <a:lstStyle/>
          <a:p>
            <a:pPr>
              <a:defRPr/>
            </a:pPr>
            <a:fld id="{E863D6FE-891C-4DE5-B7AA-B69F5D45CB2D}" type="slidenum">
              <a:rPr lang="da-DK"/>
              <a:pPr>
                <a:defRPr/>
              </a:pPr>
              <a:t>7</a:t>
            </a:fld>
            <a:endParaRPr lang="da-DK"/>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pPr eaLnBrk="1" hangingPunct="1"/>
            <a:r>
              <a:rPr lang="da-DK" dirty="0" err="1" smtClean="0"/>
              <a:t>God’s</a:t>
            </a:r>
            <a:r>
              <a:rPr lang="da-DK" dirty="0" smtClean="0"/>
              <a:t> </a:t>
            </a:r>
            <a:r>
              <a:rPr lang="da-DK" dirty="0" err="1" smtClean="0"/>
              <a:t>leadership</a:t>
            </a:r>
            <a:r>
              <a:rPr lang="da-DK" dirty="0" smtClean="0"/>
              <a:t> in Israel</a:t>
            </a:r>
          </a:p>
        </p:txBody>
      </p:sp>
      <p:sp>
        <p:nvSpPr>
          <p:cNvPr id="3" name="Pladsholder til indhold 2"/>
          <p:cNvSpPr>
            <a:spLocks noGrp="1"/>
          </p:cNvSpPr>
          <p:nvPr>
            <p:ph idx="1"/>
          </p:nvPr>
        </p:nvSpPr>
        <p:spPr/>
        <p:txBody>
          <a:bodyPr>
            <a:normAutofit fontScale="85000" lnSpcReduction="10000"/>
          </a:bodyPr>
          <a:lstStyle/>
          <a:p>
            <a:pPr marL="274320" indent="-274320" eaLnBrk="1" fontAlgn="auto" hangingPunct="1">
              <a:spcAft>
                <a:spcPts val="0"/>
              </a:spcAft>
              <a:buClr>
                <a:schemeClr val="accent3"/>
              </a:buClr>
              <a:buFont typeface="Wingdings 2"/>
              <a:buNone/>
              <a:defRPr/>
            </a:pPr>
            <a:r>
              <a:rPr lang="en-GB" i="1" dirty="0" smtClean="0"/>
              <a:t>	The government of Israel was characterized by the most thorough organization, wonderful alike for its completeness and its simplicity. The order so strikingly displayed in the perfection and arrangement of all God's created works was manifest in the Hebrew economy. God was the centre of authority and government, the sovereign of Israel. Moses stood as their visible leader, by God's appointment, to administer the laws in His name. From the elders of the tribes a council of seventy was afterward chosen to assist Moses in the general affairs of the nation. Next came the priests, who consulted the Lord in the sanctuary. Chiefs, or princes, ruled over the tribes. Under these were "captains over thousands, and captains over hundreds, and captains over fifties, and captains over tens," and, lastly, officers who might be employed for special duties. </a:t>
            </a:r>
            <a:r>
              <a:rPr lang="da-DK" i="1" dirty="0" smtClean="0"/>
              <a:t>5 Mos 1:15. 2 Mos 18:21 {PP 374.2}</a:t>
            </a:r>
            <a:endParaRPr lang="da-DK" dirty="0"/>
          </a:p>
        </p:txBody>
      </p:sp>
      <p:sp>
        <p:nvSpPr>
          <p:cNvPr id="4" name="Pladsholder til diasnummer 3"/>
          <p:cNvSpPr>
            <a:spLocks noGrp="1"/>
          </p:cNvSpPr>
          <p:nvPr>
            <p:ph type="sldNum" sz="quarter" idx="12"/>
          </p:nvPr>
        </p:nvSpPr>
        <p:spPr/>
        <p:txBody>
          <a:bodyPr/>
          <a:lstStyle/>
          <a:p>
            <a:pPr>
              <a:defRPr/>
            </a:pPr>
            <a:fld id="{01554283-36A1-4E0F-A508-00A81ECBD07B}" type="slidenum">
              <a:rPr lang="da-DK"/>
              <a:pPr>
                <a:defRPr/>
              </a:pPr>
              <a:t>8</a:t>
            </a:fld>
            <a:endParaRPr lang="da-DK"/>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dsholder til indhold 2"/>
          <p:cNvSpPr>
            <a:spLocks noGrp="1"/>
          </p:cNvSpPr>
          <p:nvPr>
            <p:ph idx="1"/>
          </p:nvPr>
        </p:nvSpPr>
        <p:spPr>
          <a:xfrm>
            <a:off x="457200" y="928688"/>
            <a:ext cx="8229600" cy="5395912"/>
          </a:xfrm>
        </p:spPr>
        <p:txBody>
          <a:bodyPr/>
          <a:lstStyle/>
          <a:p>
            <a:pPr eaLnBrk="1" hangingPunct="1"/>
            <a:r>
              <a:rPr lang="en-GB" dirty="0" smtClean="0"/>
              <a:t>I have often been instructed by the Lord that no man's judgment should be surrendered to the judgment of any other one man. Never should the mind of one man or the minds of a few men be regarded as sufficient in wisdom and power to control the work and to say what plans shall be followed. But when, in a General Conference, the judgment of the brethren assembled from all parts of the field is exercised, private independence and private judgment must not be stubbornly maintained, but surrendered. Never should a labourer regard as a virtue the persistent maintenance of his position of independence, contrary to the decision of the general body.  {9T 260.1}</a:t>
            </a:r>
            <a:endParaRPr lang="da-DK" dirty="0" smtClean="0"/>
          </a:p>
        </p:txBody>
      </p:sp>
      <p:sp>
        <p:nvSpPr>
          <p:cNvPr id="4" name="Pladsholder til diasnummer 3"/>
          <p:cNvSpPr>
            <a:spLocks noGrp="1"/>
          </p:cNvSpPr>
          <p:nvPr>
            <p:ph type="sldNum" sz="quarter" idx="12"/>
          </p:nvPr>
        </p:nvSpPr>
        <p:spPr/>
        <p:txBody>
          <a:bodyPr/>
          <a:lstStyle/>
          <a:p>
            <a:pPr>
              <a:defRPr/>
            </a:pPr>
            <a:fld id="{E6E0B8BA-5BBA-4500-9511-FDA4573C1CC8}" type="slidenum">
              <a:rPr lang="da-DK"/>
              <a:pPr>
                <a:defRPr/>
              </a:pPr>
              <a:t>9</a:t>
            </a:fld>
            <a:endParaRPr lang="da-DK"/>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løb">
  <a:themeElements>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orløb">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rløb">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800</TotalTime>
  <Words>2398</Words>
  <Application>Microsoft Office PowerPoint</Application>
  <PresentationFormat>Skærmshow (4:3)</PresentationFormat>
  <Paragraphs>184</Paragraphs>
  <Slides>30</Slides>
  <Notes>0</Notes>
  <HiddenSlides>0</HiddenSlides>
  <MMClips>0</MMClips>
  <ScaleCrop>false</ScaleCrop>
  <HeadingPairs>
    <vt:vector size="4" baseType="variant">
      <vt:variant>
        <vt:lpstr>Tema</vt:lpstr>
      </vt:variant>
      <vt:variant>
        <vt:i4>1</vt:i4>
      </vt:variant>
      <vt:variant>
        <vt:lpstr>Diastitler</vt:lpstr>
      </vt:variant>
      <vt:variant>
        <vt:i4>30</vt:i4>
      </vt:variant>
    </vt:vector>
  </HeadingPairs>
  <TitlesOfParts>
    <vt:vector size="31" baseType="lpstr">
      <vt:lpstr>Forløb</vt:lpstr>
      <vt:lpstr>The Christian leader - about the headship of Christ and human leadership in the church</vt:lpstr>
      <vt:lpstr>Some questions:</vt:lpstr>
      <vt:lpstr>Claims</vt:lpstr>
      <vt:lpstr>Christ  – the true leader of the church</vt:lpstr>
      <vt:lpstr>The early Church  saw Jesus’ leadership as real</vt:lpstr>
      <vt:lpstr>The whole church is the body of Christ</vt:lpstr>
      <vt:lpstr>The individual in the community</vt:lpstr>
      <vt:lpstr>God’s leadership in Israel</vt:lpstr>
      <vt:lpstr>PowerPoint-præsentation</vt:lpstr>
      <vt:lpstr>PowerPoint-præsentation</vt:lpstr>
      <vt:lpstr>The leaders’ place and function</vt:lpstr>
      <vt:lpstr>Leaders are part of the body of Christ</vt:lpstr>
      <vt:lpstr>The election and appointment of leaders.</vt:lpstr>
      <vt:lpstr>New Testament terms for leadership:</vt:lpstr>
      <vt:lpstr>Leader-team</vt:lpstr>
      <vt:lpstr>Leader team</vt:lpstr>
      <vt:lpstr>Eph. 4:11-13</vt:lpstr>
      <vt:lpstr>Teams of leaders</vt:lpstr>
      <vt:lpstr>Teams – leadership in plural</vt:lpstr>
      <vt:lpstr>Leadership within the dynamics of the Church body.</vt:lpstr>
      <vt:lpstr>A ”listening” leadership</vt:lpstr>
      <vt:lpstr>PowerPoint-præsentation</vt:lpstr>
      <vt:lpstr>Leaders’ authority</vt:lpstr>
      <vt:lpstr>PowerPoint-præsentation</vt:lpstr>
      <vt:lpstr>”Apostolic leadership”</vt:lpstr>
      <vt:lpstr>Theocracy and democracy</vt:lpstr>
      <vt:lpstr>Biblical example of how the Spirit, the leadership and the church cooperate.</vt:lpstr>
      <vt:lpstr>PowerPoint-præsentation</vt:lpstr>
      <vt:lpstr>PowerPoint-præsentation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Helligånden eller demokrati? - Hvordan leder Gud sin menighed?</dc:title>
  <dc:creator>Björn Ottesen</dc:creator>
  <cp:lastModifiedBy>Bjorn Ottesen</cp:lastModifiedBy>
  <cp:revision>52</cp:revision>
  <dcterms:created xsi:type="dcterms:W3CDTF">2008-05-01T14:53:57Z</dcterms:created>
  <dcterms:modified xsi:type="dcterms:W3CDTF">2013-01-27T08:42:19Z</dcterms:modified>
</cp:coreProperties>
</file>